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2"/>
  </p:notesMasterIdLst>
  <p:sldIdLst>
    <p:sldId id="256" r:id="rId2"/>
    <p:sldId id="257" r:id="rId3"/>
    <p:sldId id="258" r:id="rId4"/>
    <p:sldId id="259" r:id="rId5"/>
    <p:sldId id="260" r:id="rId6"/>
    <p:sldId id="262" r:id="rId7"/>
    <p:sldId id="264" r:id="rId8"/>
    <p:sldId id="265" r:id="rId9"/>
    <p:sldId id="267" r:id="rId10"/>
    <p:sldId id="27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9BF45E-C8C6-49D7-9A37-0F0DEE81F959}">
  <a:tblStyle styleId="{939BF45E-C8C6-49D7-9A37-0F0DEE81F9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80"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692160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1"/>
        <p:cNvGrpSpPr/>
        <p:nvPr/>
      </p:nvGrpSpPr>
      <p:grpSpPr>
        <a:xfrm>
          <a:off x="0" y="0"/>
          <a:ext cx="0" cy="0"/>
          <a:chOff x="0" y="0"/>
          <a:chExt cx="0" cy="0"/>
        </a:xfrm>
      </p:grpSpPr>
      <p:sp>
        <p:nvSpPr>
          <p:cNvPr id="5382" name="Google Shape;5382;g63dcba9d6f_1_12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3" name="Google Shape;5383;g63dcba9d6f_1_12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327213437_0_9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327213437_0_9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78c782f63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78c782f63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78c782f63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478c782f63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478c782f63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478c782f63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78c782f63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78c782f63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478c782f63_0_1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478c782f63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63e3404f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63e3404f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5"/>
        <p:cNvGrpSpPr/>
        <p:nvPr/>
      </p:nvGrpSpPr>
      <p:grpSpPr>
        <a:xfrm>
          <a:off x="0" y="0"/>
          <a:ext cx="0" cy="0"/>
          <a:chOff x="0" y="0"/>
          <a:chExt cx="0" cy="0"/>
        </a:xfrm>
      </p:grpSpPr>
      <p:sp>
        <p:nvSpPr>
          <p:cNvPr id="5026" name="Google Shape;5026;g478c782f63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7" name="Google Shape;5027;g478c782f63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0" y="0"/>
            <a:ext cx="9153900" cy="5153100"/>
          </a:xfrm>
          <a:prstGeom prst="frame">
            <a:avLst>
              <a:gd name="adj1" fmla="val 72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2353" y="535425"/>
            <a:ext cx="5153100" cy="20526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1" name="Google Shape;11;p2"/>
          <p:cNvSpPr txBox="1">
            <a:spLocks noGrp="1"/>
          </p:cNvSpPr>
          <p:nvPr>
            <p:ph type="subTitle" idx="1"/>
          </p:nvPr>
        </p:nvSpPr>
        <p:spPr>
          <a:xfrm>
            <a:off x="712350" y="2548775"/>
            <a:ext cx="51531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3"/>
          <p:cNvSpPr txBox="1">
            <a:spLocks noGrp="1"/>
          </p:cNvSpPr>
          <p:nvPr>
            <p:ph type="title" hasCustomPrompt="1"/>
          </p:nvPr>
        </p:nvSpPr>
        <p:spPr>
          <a:xfrm>
            <a:off x="3245550" y="1299975"/>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rgbClr val="F27775"/>
              </a:buClr>
              <a:buSzPts val="4000"/>
              <a:buNone/>
              <a:defRPr sz="4000">
                <a:solidFill>
                  <a:srgbClr val="F27775"/>
                </a:solidFill>
              </a:defRPr>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44" name="Google Shape;44;p13"/>
          <p:cNvSpPr txBox="1">
            <a:spLocks noGrp="1"/>
          </p:cNvSpPr>
          <p:nvPr>
            <p:ph type="subTitle" idx="1"/>
          </p:nvPr>
        </p:nvSpPr>
        <p:spPr>
          <a:xfrm>
            <a:off x="5206350" y="1264125"/>
            <a:ext cx="3225300" cy="330000"/>
          </a:xfrm>
          <a:prstGeom prst="rect">
            <a:avLst/>
          </a:prstGeom>
          <a:noFill/>
        </p:spPr>
        <p:txBody>
          <a:bodyPr spcFirstLastPara="1" wrap="square" lIns="91425" tIns="0" rIns="91425" bIns="0" anchor="ctr" anchorCtr="0">
            <a:noAutofit/>
          </a:bodyPr>
          <a:lstStyle>
            <a:lvl1pPr lvl="0">
              <a:lnSpc>
                <a:spcPct val="114000"/>
              </a:lnSpc>
              <a:spcBef>
                <a:spcPts val="0"/>
              </a:spcBef>
              <a:spcAft>
                <a:spcPts val="0"/>
              </a:spcAft>
              <a:buNone/>
              <a:defRPr sz="1700"/>
            </a:lvl1pPr>
            <a:lvl2pPr lvl="1">
              <a:lnSpc>
                <a:spcPct val="114000"/>
              </a:lnSpc>
              <a:spcBef>
                <a:spcPts val="0"/>
              </a:spcBef>
              <a:spcAft>
                <a:spcPts val="0"/>
              </a:spcAft>
              <a:buNone/>
              <a:defRPr sz="1700"/>
            </a:lvl2pPr>
            <a:lvl3pPr lvl="2">
              <a:lnSpc>
                <a:spcPct val="114000"/>
              </a:lnSpc>
              <a:spcBef>
                <a:spcPts val="0"/>
              </a:spcBef>
              <a:spcAft>
                <a:spcPts val="0"/>
              </a:spcAft>
              <a:buNone/>
              <a:defRPr sz="1700"/>
            </a:lvl3pPr>
            <a:lvl4pPr lvl="3">
              <a:lnSpc>
                <a:spcPct val="114000"/>
              </a:lnSpc>
              <a:spcBef>
                <a:spcPts val="0"/>
              </a:spcBef>
              <a:spcAft>
                <a:spcPts val="0"/>
              </a:spcAft>
              <a:buNone/>
              <a:defRPr sz="1700"/>
            </a:lvl4pPr>
            <a:lvl5pPr lvl="4">
              <a:lnSpc>
                <a:spcPct val="114000"/>
              </a:lnSpc>
              <a:spcBef>
                <a:spcPts val="0"/>
              </a:spcBef>
              <a:spcAft>
                <a:spcPts val="0"/>
              </a:spcAft>
              <a:buNone/>
              <a:defRPr sz="1700"/>
            </a:lvl5pPr>
            <a:lvl6pPr lvl="5">
              <a:lnSpc>
                <a:spcPct val="114000"/>
              </a:lnSpc>
              <a:spcBef>
                <a:spcPts val="0"/>
              </a:spcBef>
              <a:spcAft>
                <a:spcPts val="0"/>
              </a:spcAft>
              <a:buNone/>
              <a:defRPr sz="1700"/>
            </a:lvl6pPr>
            <a:lvl7pPr lvl="6">
              <a:lnSpc>
                <a:spcPct val="114000"/>
              </a:lnSpc>
              <a:spcBef>
                <a:spcPts val="0"/>
              </a:spcBef>
              <a:spcAft>
                <a:spcPts val="0"/>
              </a:spcAft>
              <a:buNone/>
              <a:defRPr sz="1700"/>
            </a:lvl7pPr>
            <a:lvl8pPr lvl="7">
              <a:lnSpc>
                <a:spcPct val="114000"/>
              </a:lnSpc>
              <a:spcBef>
                <a:spcPts val="0"/>
              </a:spcBef>
              <a:spcAft>
                <a:spcPts val="0"/>
              </a:spcAft>
              <a:buNone/>
              <a:defRPr sz="1700"/>
            </a:lvl8pPr>
            <a:lvl9pPr lvl="8">
              <a:lnSpc>
                <a:spcPct val="114000"/>
              </a:lnSpc>
              <a:spcBef>
                <a:spcPts val="0"/>
              </a:spcBef>
              <a:spcAft>
                <a:spcPts val="0"/>
              </a:spcAft>
              <a:buNone/>
              <a:defRPr sz="1700"/>
            </a:lvl9pPr>
          </a:lstStyle>
          <a:p>
            <a:endParaRPr/>
          </a:p>
        </p:txBody>
      </p:sp>
      <p:sp>
        <p:nvSpPr>
          <p:cNvPr id="45" name="Google Shape;45;p13"/>
          <p:cNvSpPr txBox="1">
            <a:spLocks noGrp="1"/>
          </p:cNvSpPr>
          <p:nvPr>
            <p:ph type="title" idx="2" hasCustomPrompt="1"/>
          </p:nvPr>
        </p:nvSpPr>
        <p:spPr>
          <a:xfrm>
            <a:off x="3245550" y="2223700"/>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rgbClr val="F27775"/>
              </a:buClr>
              <a:buSzPts val="4000"/>
              <a:buNone/>
              <a:defRPr sz="4000">
                <a:solidFill>
                  <a:srgbClr val="F27775"/>
                </a:solidFill>
              </a:defRPr>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46" name="Google Shape;46;p13"/>
          <p:cNvSpPr txBox="1">
            <a:spLocks noGrp="1"/>
          </p:cNvSpPr>
          <p:nvPr>
            <p:ph type="subTitle" idx="3"/>
          </p:nvPr>
        </p:nvSpPr>
        <p:spPr>
          <a:xfrm>
            <a:off x="5206350" y="2188475"/>
            <a:ext cx="3225300" cy="330000"/>
          </a:xfrm>
          <a:prstGeom prst="rect">
            <a:avLst/>
          </a:prstGeom>
          <a:noFill/>
        </p:spPr>
        <p:txBody>
          <a:bodyPr spcFirstLastPara="1" wrap="square" lIns="91425" tIns="0" rIns="91425" bIns="0" anchor="ctr" anchorCtr="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a:endParaRPr/>
          </a:p>
        </p:txBody>
      </p:sp>
      <p:sp>
        <p:nvSpPr>
          <p:cNvPr id="47" name="Google Shape;47;p13"/>
          <p:cNvSpPr txBox="1">
            <a:spLocks noGrp="1"/>
          </p:cNvSpPr>
          <p:nvPr>
            <p:ph type="title" idx="4" hasCustomPrompt="1"/>
          </p:nvPr>
        </p:nvSpPr>
        <p:spPr>
          <a:xfrm>
            <a:off x="3245550" y="3147450"/>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rgbClr val="F27775"/>
              </a:buClr>
              <a:buSzPts val="4000"/>
              <a:buNone/>
              <a:defRPr sz="4000">
                <a:solidFill>
                  <a:srgbClr val="F27775"/>
                </a:solidFill>
              </a:defRPr>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48" name="Google Shape;48;p13"/>
          <p:cNvSpPr txBox="1">
            <a:spLocks noGrp="1"/>
          </p:cNvSpPr>
          <p:nvPr>
            <p:ph type="subTitle" idx="5"/>
          </p:nvPr>
        </p:nvSpPr>
        <p:spPr>
          <a:xfrm>
            <a:off x="5206350" y="3112825"/>
            <a:ext cx="3225300" cy="330000"/>
          </a:xfrm>
          <a:prstGeom prst="rect">
            <a:avLst/>
          </a:prstGeom>
          <a:noFill/>
        </p:spPr>
        <p:txBody>
          <a:bodyPr spcFirstLastPara="1" wrap="square" lIns="91425" tIns="0" rIns="91425" bIns="0" anchor="ctr" anchorCtr="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a:endParaRPr/>
          </a:p>
        </p:txBody>
      </p:sp>
      <p:sp>
        <p:nvSpPr>
          <p:cNvPr id="49" name="Google Shape;49;p13"/>
          <p:cNvSpPr txBox="1">
            <a:spLocks noGrp="1"/>
          </p:cNvSpPr>
          <p:nvPr>
            <p:ph type="title" idx="6" hasCustomPrompt="1"/>
          </p:nvPr>
        </p:nvSpPr>
        <p:spPr>
          <a:xfrm>
            <a:off x="3245550" y="4071200"/>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rgbClr val="F27775"/>
              </a:buClr>
              <a:buSzPts val="4000"/>
              <a:buNone/>
              <a:defRPr sz="4000">
                <a:solidFill>
                  <a:srgbClr val="F27775"/>
                </a:solidFill>
              </a:defRPr>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r>
              <a:t>xx%</a:t>
            </a:r>
          </a:p>
        </p:txBody>
      </p:sp>
      <p:sp>
        <p:nvSpPr>
          <p:cNvPr id="50" name="Google Shape;50;p13"/>
          <p:cNvSpPr txBox="1">
            <a:spLocks noGrp="1"/>
          </p:cNvSpPr>
          <p:nvPr>
            <p:ph type="subTitle" idx="7"/>
          </p:nvPr>
        </p:nvSpPr>
        <p:spPr>
          <a:xfrm>
            <a:off x="5206350" y="4037175"/>
            <a:ext cx="3225300" cy="330000"/>
          </a:xfrm>
          <a:prstGeom prst="rect">
            <a:avLst/>
          </a:prstGeom>
          <a:noFill/>
        </p:spPr>
        <p:txBody>
          <a:bodyPr spcFirstLastPara="1" wrap="square" lIns="91425" tIns="0" rIns="91425" bIns="0" anchor="ctr" anchorCtr="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a:endParaRPr/>
          </a:p>
        </p:txBody>
      </p:sp>
      <p:sp>
        <p:nvSpPr>
          <p:cNvPr id="51" name="Google Shape;51;p13"/>
          <p:cNvSpPr txBox="1">
            <a:spLocks noGrp="1"/>
          </p:cNvSpPr>
          <p:nvPr>
            <p:ph type="subTitle" idx="8"/>
          </p:nvPr>
        </p:nvSpPr>
        <p:spPr>
          <a:xfrm>
            <a:off x="5206350" y="1594125"/>
            <a:ext cx="3225300" cy="240900"/>
          </a:xfrm>
          <a:prstGeom prst="rect">
            <a:avLst/>
          </a:prstGeom>
        </p:spPr>
        <p:txBody>
          <a:bodyPr spcFirstLastPara="1" wrap="square" lIns="91425" tIns="0" rIns="91425" bIns="0" anchor="t" anchorCtr="0">
            <a:noAutofit/>
          </a:bodyPr>
          <a:lstStyle>
            <a:lvl1pPr lvl="0">
              <a:lnSpc>
                <a:spcPct val="114000"/>
              </a:lnSpc>
              <a:spcBef>
                <a:spcPts val="0"/>
              </a:spcBef>
              <a:spcAft>
                <a:spcPts val="0"/>
              </a:spcAft>
              <a:buNone/>
              <a:defRPr sz="1300"/>
            </a:lvl1pPr>
            <a:lvl2pPr lvl="1">
              <a:lnSpc>
                <a:spcPct val="114000"/>
              </a:lnSpc>
              <a:spcBef>
                <a:spcPts val="0"/>
              </a:spcBef>
              <a:spcAft>
                <a:spcPts val="0"/>
              </a:spcAft>
              <a:buNone/>
              <a:defRPr sz="1300"/>
            </a:lvl2pPr>
            <a:lvl3pPr lvl="2">
              <a:lnSpc>
                <a:spcPct val="114000"/>
              </a:lnSpc>
              <a:spcBef>
                <a:spcPts val="0"/>
              </a:spcBef>
              <a:spcAft>
                <a:spcPts val="0"/>
              </a:spcAft>
              <a:buNone/>
              <a:defRPr sz="1300"/>
            </a:lvl3pPr>
            <a:lvl4pPr lvl="3">
              <a:lnSpc>
                <a:spcPct val="114000"/>
              </a:lnSpc>
              <a:spcBef>
                <a:spcPts val="0"/>
              </a:spcBef>
              <a:spcAft>
                <a:spcPts val="0"/>
              </a:spcAft>
              <a:buNone/>
              <a:defRPr sz="1300"/>
            </a:lvl4pPr>
            <a:lvl5pPr lvl="4">
              <a:lnSpc>
                <a:spcPct val="114000"/>
              </a:lnSpc>
              <a:spcBef>
                <a:spcPts val="0"/>
              </a:spcBef>
              <a:spcAft>
                <a:spcPts val="0"/>
              </a:spcAft>
              <a:buNone/>
              <a:defRPr sz="1300"/>
            </a:lvl5pPr>
            <a:lvl6pPr lvl="5">
              <a:lnSpc>
                <a:spcPct val="114000"/>
              </a:lnSpc>
              <a:spcBef>
                <a:spcPts val="0"/>
              </a:spcBef>
              <a:spcAft>
                <a:spcPts val="0"/>
              </a:spcAft>
              <a:buNone/>
              <a:defRPr sz="1300"/>
            </a:lvl6pPr>
            <a:lvl7pPr lvl="6">
              <a:lnSpc>
                <a:spcPct val="114000"/>
              </a:lnSpc>
              <a:spcBef>
                <a:spcPts val="0"/>
              </a:spcBef>
              <a:spcAft>
                <a:spcPts val="0"/>
              </a:spcAft>
              <a:buNone/>
              <a:defRPr sz="1300"/>
            </a:lvl7pPr>
            <a:lvl8pPr lvl="7">
              <a:lnSpc>
                <a:spcPct val="114000"/>
              </a:lnSpc>
              <a:spcBef>
                <a:spcPts val="0"/>
              </a:spcBef>
              <a:spcAft>
                <a:spcPts val="0"/>
              </a:spcAft>
              <a:buNone/>
              <a:defRPr sz="1300"/>
            </a:lvl8pPr>
            <a:lvl9pPr lvl="8">
              <a:lnSpc>
                <a:spcPct val="114000"/>
              </a:lnSpc>
              <a:spcBef>
                <a:spcPts val="0"/>
              </a:spcBef>
              <a:spcAft>
                <a:spcPts val="0"/>
              </a:spcAft>
              <a:buNone/>
              <a:defRPr sz="1300"/>
            </a:lvl9pPr>
          </a:lstStyle>
          <a:p>
            <a:endParaRPr/>
          </a:p>
        </p:txBody>
      </p:sp>
      <p:sp>
        <p:nvSpPr>
          <p:cNvPr id="52" name="Google Shape;52;p13"/>
          <p:cNvSpPr txBox="1">
            <a:spLocks noGrp="1"/>
          </p:cNvSpPr>
          <p:nvPr>
            <p:ph type="subTitle" idx="9"/>
          </p:nvPr>
        </p:nvSpPr>
        <p:spPr>
          <a:xfrm>
            <a:off x="5206350" y="2518475"/>
            <a:ext cx="3225300" cy="240900"/>
          </a:xfrm>
          <a:prstGeom prst="rect">
            <a:avLst/>
          </a:prstGeom>
        </p:spPr>
        <p:txBody>
          <a:bodyPr spcFirstLastPara="1" wrap="square" lIns="91425" tIns="0" rIns="91425" bIns="0" anchor="t" anchorCtr="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a:endParaRPr/>
          </a:p>
        </p:txBody>
      </p:sp>
      <p:sp>
        <p:nvSpPr>
          <p:cNvPr id="53" name="Google Shape;53;p13"/>
          <p:cNvSpPr txBox="1">
            <a:spLocks noGrp="1"/>
          </p:cNvSpPr>
          <p:nvPr>
            <p:ph type="subTitle" idx="13"/>
          </p:nvPr>
        </p:nvSpPr>
        <p:spPr>
          <a:xfrm>
            <a:off x="5206350" y="3442825"/>
            <a:ext cx="3225300" cy="240900"/>
          </a:xfrm>
          <a:prstGeom prst="rect">
            <a:avLst/>
          </a:prstGeom>
        </p:spPr>
        <p:txBody>
          <a:bodyPr spcFirstLastPara="1" wrap="square" lIns="91425" tIns="0" rIns="91425" bIns="0" anchor="t" anchorCtr="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a:endParaRPr/>
          </a:p>
        </p:txBody>
      </p:sp>
      <p:sp>
        <p:nvSpPr>
          <p:cNvPr id="54" name="Google Shape;54;p13"/>
          <p:cNvSpPr txBox="1">
            <a:spLocks noGrp="1"/>
          </p:cNvSpPr>
          <p:nvPr>
            <p:ph type="subTitle" idx="14"/>
          </p:nvPr>
        </p:nvSpPr>
        <p:spPr>
          <a:xfrm>
            <a:off x="5206350" y="4367175"/>
            <a:ext cx="3225300" cy="240900"/>
          </a:xfrm>
          <a:prstGeom prst="rect">
            <a:avLst/>
          </a:prstGeom>
        </p:spPr>
        <p:txBody>
          <a:bodyPr spcFirstLastPara="1" wrap="square" lIns="91425" tIns="0" rIns="91425" bIns="0" anchor="t" anchorCtr="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a:endParaRPr/>
          </a:p>
        </p:txBody>
      </p:sp>
      <p:sp>
        <p:nvSpPr>
          <p:cNvPr id="55" name="Google Shape;55;p13"/>
          <p:cNvSpPr txBox="1">
            <a:spLocks noGrp="1"/>
          </p:cNvSpPr>
          <p:nvPr>
            <p:ph type="title" idx="15"/>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subTitle" idx="1"/>
          </p:nvPr>
        </p:nvSpPr>
        <p:spPr>
          <a:xfrm>
            <a:off x="712350" y="1733125"/>
            <a:ext cx="3859800" cy="1232400"/>
          </a:xfrm>
          <a:prstGeom prst="rect">
            <a:avLst/>
          </a:prstGeom>
        </p:spPr>
        <p:txBody>
          <a:bodyPr spcFirstLastPara="1" wrap="square" lIns="91425" tIns="91425" rIns="91425" bIns="91425" anchor="b" anchorCtr="0">
            <a:noAutofit/>
          </a:bodyPr>
          <a:lstStyle>
            <a:lvl1pPr lvl="0">
              <a:spcBef>
                <a:spcPts val="0"/>
              </a:spcBef>
              <a:spcAft>
                <a:spcPts val="0"/>
              </a:spcAft>
              <a:buNone/>
              <a:defRPr sz="1700"/>
            </a:lvl1pPr>
            <a:lvl2pPr lvl="1">
              <a:spcBef>
                <a:spcPts val="1600"/>
              </a:spcBef>
              <a:spcAft>
                <a:spcPts val="0"/>
              </a:spcAft>
              <a:buNone/>
              <a:defRPr sz="1700"/>
            </a:lvl2pPr>
            <a:lvl3pPr lvl="2">
              <a:spcBef>
                <a:spcPts val="1600"/>
              </a:spcBef>
              <a:spcAft>
                <a:spcPts val="0"/>
              </a:spcAft>
              <a:buNone/>
              <a:defRPr sz="1700"/>
            </a:lvl3pPr>
            <a:lvl4pPr lvl="3">
              <a:spcBef>
                <a:spcPts val="1600"/>
              </a:spcBef>
              <a:spcAft>
                <a:spcPts val="0"/>
              </a:spcAft>
              <a:buNone/>
              <a:defRPr sz="1700"/>
            </a:lvl4pPr>
            <a:lvl5pPr lvl="4">
              <a:spcBef>
                <a:spcPts val="1600"/>
              </a:spcBef>
              <a:spcAft>
                <a:spcPts val="0"/>
              </a:spcAft>
              <a:buNone/>
              <a:defRPr sz="1700"/>
            </a:lvl5pPr>
            <a:lvl6pPr lvl="5">
              <a:spcBef>
                <a:spcPts val="1600"/>
              </a:spcBef>
              <a:spcAft>
                <a:spcPts val="0"/>
              </a:spcAft>
              <a:buNone/>
              <a:defRPr sz="1700"/>
            </a:lvl6pPr>
            <a:lvl7pPr lvl="6">
              <a:spcBef>
                <a:spcPts val="1600"/>
              </a:spcBef>
              <a:spcAft>
                <a:spcPts val="0"/>
              </a:spcAft>
              <a:buNone/>
              <a:defRPr sz="1700"/>
            </a:lvl7pPr>
            <a:lvl8pPr lvl="7">
              <a:spcBef>
                <a:spcPts val="1600"/>
              </a:spcBef>
              <a:spcAft>
                <a:spcPts val="0"/>
              </a:spcAft>
              <a:buNone/>
              <a:defRPr sz="1700"/>
            </a:lvl8pPr>
            <a:lvl9pPr lvl="8">
              <a:spcBef>
                <a:spcPts val="1600"/>
              </a:spcBef>
              <a:spcAft>
                <a:spcPts val="1600"/>
              </a:spcAft>
              <a:buNone/>
              <a:defRPr sz="1700"/>
            </a:lvl9pPr>
          </a:lstStyle>
          <a:p>
            <a:endParaRPr/>
          </a:p>
        </p:txBody>
      </p:sp>
      <p:sp>
        <p:nvSpPr>
          <p:cNvPr id="58" name="Google Shape;58;p14"/>
          <p:cNvSpPr txBox="1">
            <a:spLocks noGrp="1"/>
          </p:cNvSpPr>
          <p:nvPr>
            <p:ph type="subTitle" idx="2"/>
          </p:nvPr>
        </p:nvSpPr>
        <p:spPr>
          <a:xfrm>
            <a:off x="712350" y="2683475"/>
            <a:ext cx="3859800" cy="726900"/>
          </a:xfrm>
          <a:prstGeom prst="rect">
            <a:avLst/>
          </a:prstGeom>
        </p:spPr>
        <p:txBody>
          <a:bodyPr spcFirstLastPara="1" wrap="square" lIns="91425" tIns="91425" rIns="91425" bIns="91425" anchor="t" anchorCtr="0">
            <a:noAutofit/>
          </a:bodyPr>
          <a:lstStyle>
            <a:lvl1pPr lvl="0">
              <a:spcBef>
                <a:spcPts val="0"/>
              </a:spcBef>
              <a:spcAft>
                <a:spcPts val="0"/>
              </a:spcAft>
              <a:buNone/>
              <a:defRPr sz="2000">
                <a:solidFill>
                  <a:srgbClr val="F37876"/>
                </a:solidFill>
                <a:latin typeface="Arvo"/>
                <a:ea typeface="Arvo"/>
                <a:cs typeface="Arvo"/>
                <a:sym typeface="Arvo"/>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2">
  <p:cSld name="CUSTOM_3_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08910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rgbClr val="F37876"/>
                </a:solidFill>
              </a:defRPr>
            </a:lvl1pPr>
            <a:lvl2pPr lvl="1" algn="ctr" rtl="0">
              <a:spcBef>
                <a:spcPts val="0"/>
              </a:spcBef>
              <a:spcAft>
                <a:spcPts val="0"/>
              </a:spcAft>
              <a:buNone/>
              <a:defRPr sz="1500">
                <a:solidFill>
                  <a:srgbClr val="F37876"/>
                </a:solidFill>
              </a:defRPr>
            </a:lvl2pPr>
            <a:lvl3pPr lvl="2" algn="ctr" rtl="0">
              <a:spcBef>
                <a:spcPts val="0"/>
              </a:spcBef>
              <a:spcAft>
                <a:spcPts val="0"/>
              </a:spcAft>
              <a:buNone/>
              <a:defRPr sz="1500">
                <a:solidFill>
                  <a:srgbClr val="F37876"/>
                </a:solidFill>
              </a:defRPr>
            </a:lvl3pPr>
            <a:lvl4pPr lvl="3" algn="ctr" rtl="0">
              <a:spcBef>
                <a:spcPts val="0"/>
              </a:spcBef>
              <a:spcAft>
                <a:spcPts val="0"/>
              </a:spcAft>
              <a:buNone/>
              <a:defRPr sz="1500">
                <a:solidFill>
                  <a:srgbClr val="F37876"/>
                </a:solidFill>
              </a:defRPr>
            </a:lvl4pPr>
            <a:lvl5pPr lvl="4" algn="ctr" rtl="0">
              <a:spcBef>
                <a:spcPts val="0"/>
              </a:spcBef>
              <a:spcAft>
                <a:spcPts val="0"/>
              </a:spcAft>
              <a:buNone/>
              <a:defRPr sz="1500">
                <a:solidFill>
                  <a:srgbClr val="F37876"/>
                </a:solidFill>
              </a:defRPr>
            </a:lvl5pPr>
            <a:lvl6pPr lvl="5" algn="ctr" rtl="0">
              <a:spcBef>
                <a:spcPts val="0"/>
              </a:spcBef>
              <a:spcAft>
                <a:spcPts val="0"/>
              </a:spcAft>
              <a:buNone/>
              <a:defRPr sz="1500">
                <a:solidFill>
                  <a:srgbClr val="F37876"/>
                </a:solidFill>
              </a:defRPr>
            </a:lvl6pPr>
            <a:lvl7pPr lvl="6" algn="ctr" rtl="0">
              <a:spcBef>
                <a:spcPts val="0"/>
              </a:spcBef>
              <a:spcAft>
                <a:spcPts val="0"/>
              </a:spcAft>
              <a:buNone/>
              <a:defRPr sz="1500">
                <a:solidFill>
                  <a:srgbClr val="F37876"/>
                </a:solidFill>
              </a:defRPr>
            </a:lvl7pPr>
            <a:lvl8pPr lvl="7" algn="ctr" rtl="0">
              <a:spcBef>
                <a:spcPts val="0"/>
              </a:spcBef>
              <a:spcAft>
                <a:spcPts val="0"/>
              </a:spcAft>
              <a:buNone/>
              <a:defRPr sz="1500">
                <a:solidFill>
                  <a:srgbClr val="F37876"/>
                </a:solidFill>
              </a:defRPr>
            </a:lvl8pPr>
            <a:lvl9pPr lvl="8" algn="ctr" rtl="0">
              <a:spcBef>
                <a:spcPts val="0"/>
              </a:spcBef>
              <a:spcAft>
                <a:spcPts val="0"/>
              </a:spcAft>
              <a:buNone/>
              <a:defRPr sz="1500">
                <a:solidFill>
                  <a:srgbClr val="F37876"/>
                </a:solidFill>
              </a:defRPr>
            </a:lvl9pPr>
          </a:lstStyle>
          <a:p>
            <a:endParaRPr/>
          </a:p>
        </p:txBody>
      </p:sp>
      <p:sp>
        <p:nvSpPr>
          <p:cNvPr id="79" name="Google Shape;79;p17"/>
          <p:cNvSpPr txBox="1">
            <a:spLocks noGrp="1"/>
          </p:cNvSpPr>
          <p:nvPr>
            <p:ph type="subTitle" idx="1"/>
          </p:nvPr>
        </p:nvSpPr>
        <p:spPr>
          <a:xfrm>
            <a:off x="108910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0" name="Google Shape;80;p17"/>
          <p:cNvSpPr txBox="1">
            <a:spLocks noGrp="1"/>
          </p:cNvSpPr>
          <p:nvPr>
            <p:ph type="title" idx="2"/>
          </p:nvPr>
        </p:nvSpPr>
        <p:spPr>
          <a:xfrm>
            <a:off x="357105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rgbClr val="F37876"/>
                </a:solidFill>
              </a:defRPr>
            </a:lvl1pPr>
            <a:lvl2pPr lvl="1" algn="ctr" rtl="0">
              <a:spcBef>
                <a:spcPts val="0"/>
              </a:spcBef>
              <a:spcAft>
                <a:spcPts val="0"/>
              </a:spcAft>
              <a:buNone/>
              <a:defRPr sz="1500">
                <a:solidFill>
                  <a:srgbClr val="F37876"/>
                </a:solidFill>
              </a:defRPr>
            </a:lvl2pPr>
            <a:lvl3pPr lvl="2" algn="ctr" rtl="0">
              <a:spcBef>
                <a:spcPts val="0"/>
              </a:spcBef>
              <a:spcAft>
                <a:spcPts val="0"/>
              </a:spcAft>
              <a:buNone/>
              <a:defRPr sz="1500">
                <a:solidFill>
                  <a:srgbClr val="F37876"/>
                </a:solidFill>
              </a:defRPr>
            </a:lvl3pPr>
            <a:lvl4pPr lvl="3" algn="ctr" rtl="0">
              <a:spcBef>
                <a:spcPts val="0"/>
              </a:spcBef>
              <a:spcAft>
                <a:spcPts val="0"/>
              </a:spcAft>
              <a:buNone/>
              <a:defRPr sz="1500">
                <a:solidFill>
                  <a:srgbClr val="F37876"/>
                </a:solidFill>
              </a:defRPr>
            </a:lvl4pPr>
            <a:lvl5pPr lvl="4" algn="ctr" rtl="0">
              <a:spcBef>
                <a:spcPts val="0"/>
              </a:spcBef>
              <a:spcAft>
                <a:spcPts val="0"/>
              </a:spcAft>
              <a:buNone/>
              <a:defRPr sz="1500">
                <a:solidFill>
                  <a:srgbClr val="F37876"/>
                </a:solidFill>
              </a:defRPr>
            </a:lvl5pPr>
            <a:lvl6pPr lvl="5" algn="ctr" rtl="0">
              <a:spcBef>
                <a:spcPts val="0"/>
              </a:spcBef>
              <a:spcAft>
                <a:spcPts val="0"/>
              </a:spcAft>
              <a:buNone/>
              <a:defRPr sz="1500">
                <a:solidFill>
                  <a:srgbClr val="F37876"/>
                </a:solidFill>
              </a:defRPr>
            </a:lvl6pPr>
            <a:lvl7pPr lvl="6" algn="ctr" rtl="0">
              <a:spcBef>
                <a:spcPts val="0"/>
              </a:spcBef>
              <a:spcAft>
                <a:spcPts val="0"/>
              </a:spcAft>
              <a:buNone/>
              <a:defRPr sz="1500">
                <a:solidFill>
                  <a:srgbClr val="F37876"/>
                </a:solidFill>
              </a:defRPr>
            </a:lvl7pPr>
            <a:lvl8pPr lvl="7" algn="ctr" rtl="0">
              <a:spcBef>
                <a:spcPts val="0"/>
              </a:spcBef>
              <a:spcAft>
                <a:spcPts val="0"/>
              </a:spcAft>
              <a:buNone/>
              <a:defRPr sz="1500">
                <a:solidFill>
                  <a:srgbClr val="F37876"/>
                </a:solidFill>
              </a:defRPr>
            </a:lvl8pPr>
            <a:lvl9pPr lvl="8" algn="ctr" rtl="0">
              <a:spcBef>
                <a:spcPts val="0"/>
              </a:spcBef>
              <a:spcAft>
                <a:spcPts val="0"/>
              </a:spcAft>
              <a:buNone/>
              <a:defRPr sz="1500">
                <a:solidFill>
                  <a:srgbClr val="F37876"/>
                </a:solidFill>
              </a:defRPr>
            </a:lvl9pPr>
          </a:lstStyle>
          <a:p>
            <a:endParaRPr/>
          </a:p>
        </p:txBody>
      </p:sp>
      <p:sp>
        <p:nvSpPr>
          <p:cNvPr id="81" name="Google Shape;81;p17"/>
          <p:cNvSpPr txBox="1">
            <a:spLocks noGrp="1"/>
          </p:cNvSpPr>
          <p:nvPr>
            <p:ph type="subTitle" idx="3"/>
          </p:nvPr>
        </p:nvSpPr>
        <p:spPr>
          <a:xfrm>
            <a:off x="357105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2" name="Google Shape;82;p17"/>
          <p:cNvSpPr txBox="1">
            <a:spLocks noGrp="1"/>
          </p:cNvSpPr>
          <p:nvPr>
            <p:ph type="title" idx="4"/>
          </p:nvPr>
        </p:nvSpPr>
        <p:spPr>
          <a:xfrm>
            <a:off x="605300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rgbClr val="F37876"/>
                </a:solidFill>
              </a:defRPr>
            </a:lvl1pPr>
            <a:lvl2pPr lvl="1" algn="ctr" rtl="0">
              <a:spcBef>
                <a:spcPts val="0"/>
              </a:spcBef>
              <a:spcAft>
                <a:spcPts val="0"/>
              </a:spcAft>
              <a:buNone/>
              <a:defRPr sz="1500">
                <a:solidFill>
                  <a:srgbClr val="F37876"/>
                </a:solidFill>
              </a:defRPr>
            </a:lvl2pPr>
            <a:lvl3pPr lvl="2" algn="ctr" rtl="0">
              <a:spcBef>
                <a:spcPts val="0"/>
              </a:spcBef>
              <a:spcAft>
                <a:spcPts val="0"/>
              </a:spcAft>
              <a:buNone/>
              <a:defRPr sz="1500">
                <a:solidFill>
                  <a:srgbClr val="F37876"/>
                </a:solidFill>
              </a:defRPr>
            </a:lvl3pPr>
            <a:lvl4pPr lvl="3" algn="ctr" rtl="0">
              <a:spcBef>
                <a:spcPts val="0"/>
              </a:spcBef>
              <a:spcAft>
                <a:spcPts val="0"/>
              </a:spcAft>
              <a:buNone/>
              <a:defRPr sz="1500">
                <a:solidFill>
                  <a:srgbClr val="F37876"/>
                </a:solidFill>
              </a:defRPr>
            </a:lvl4pPr>
            <a:lvl5pPr lvl="4" algn="ctr" rtl="0">
              <a:spcBef>
                <a:spcPts val="0"/>
              </a:spcBef>
              <a:spcAft>
                <a:spcPts val="0"/>
              </a:spcAft>
              <a:buNone/>
              <a:defRPr sz="1500">
                <a:solidFill>
                  <a:srgbClr val="F37876"/>
                </a:solidFill>
              </a:defRPr>
            </a:lvl5pPr>
            <a:lvl6pPr lvl="5" algn="ctr" rtl="0">
              <a:spcBef>
                <a:spcPts val="0"/>
              </a:spcBef>
              <a:spcAft>
                <a:spcPts val="0"/>
              </a:spcAft>
              <a:buNone/>
              <a:defRPr sz="1500">
                <a:solidFill>
                  <a:srgbClr val="F37876"/>
                </a:solidFill>
              </a:defRPr>
            </a:lvl6pPr>
            <a:lvl7pPr lvl="6" algn="ctr" rtl="0">
              <a:spcBef>
                <a:spcPts val="0"/>
              </a:spcBef>
              <a:spcAft>
                <a:spcPts val="0"/>
              </a:spcAft>
              <a:buNone/>
              <a:defRPr sz="1500">
                <a:solidFill>
                  <a:srgbClr val="F37876"/>
                </a:solidFill>
              </a:defRPr>
            </a:lvl7pPr>
            <a:lvl8pPr lvl="7" algn="ctr" rtl="0">
              <a:spcBef>
                <a:spcPts val="0"/>
              </a:spcBef>
              <a:spcAft>
                <a:spcPts val="0"/>
              </a:spcAft>
              <a:buNone/>
              <a:defRPr sz="1500">
                <a:solidFill>
                  <a:srgbClr val="F37876"/>
                </a:solidFill>
              </a:defRPr>
            </a:lvl8pPr>
            <a:lvl9pPr lvl="8" algn="ctr" rtl="0">
              <a:spcBef>
                <a:spcPts val="0"/>
              </a:spcBef>
              <a:spcAft>
                <a:spcPts val="0"/>
              </a:spcAft>
              <a:buNone/>
              <a:defRPr sz="1500">
                <a:solidFill>
                  <a:srgbClr val="F37876"/>
                </a:solidFill>
              </a:defRPr>
            </a:lvl9pPr>
          </a:lstStyle>
          <a:p>
            <a:endParaRPr/>
          </a:p>
        </p:txBody>
      </p:sp>
      <p:sp>
        <p:nvSpPr>
          <p:cNvPr id="83" name="Google Shape;83;p17"/>
          <p:cNvSpPr txBox="1">
            <a:spLocks noGrp="1"/>
          </p:cNvSpPr>
          <p:nvPr>
            <p:ph type="subTitle" idx="5"/>
          </p:nvPr>
        </p:nvSpPr>
        <p:spPr>
          <a:xfrm>
            <a:off x="605300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4" name="Google Shape;84;p17"/>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s">
  <p:cSld name="CUSTOM_4">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p:nvPr/>
        </p:nvSpPr>
        <p:spPr>
          <a:xfrm>
            <a:off x="712350" y="1312525"/>
            <a:ext cx="7719300" cy="329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txBox="1">
            <a:spLocks noGrp="1"/>
          </p:cNvSpPr>
          <p:nvPr>
            <p:ph type="title" hasCustomPrompt="1"/>
          </p:nvPr>
        </p:nvSpPr>
        <p:spPr>
          <a:xfrm>
            <a:off x="825925" y="1615625"/>
            <a:ext cx="3677400" cy="345300"/>
          </a:xfrm>
          <a:prstGeom prst="rect">
            <a:avLst/>
          </a:prstGeom>
        </p:spPr>
        <p:txBody>
          <a:bodyPr spcFirstLastPara="1" wrap="square" lIns="91425" tIns="0" rIns="91425" bIns="0" anchor="ctr" anchorCtr="0">
            <a:noAutofit/>
          </a:bodyPr>
          <a:lstStyle>
            <a:lvl1pPr lvl="0" algn="ctr" rtl="0">
              <a:spcBef>
                <a:spcPts val="0"/>
              </a:spcBef>
              <a:spcAft>
                <a:spcPts val="0"/>
              </a:spcAft>
              <a:buClr>
                <a:srgbClr val="F37876"/>
              </a:buClr>
              <a:buSzPts val="3000"/>
              <a:buNone/>
              <a:defRPr sz="3000">
                <a:solidFill>
                  <a:srgbClr val="F37876"/>
                </a:solidFill>
              </a:defRPr>
            </a:lvl1pPr>
            <a:lvl2pPr lvl="1" algn="ctr" rtl="0">
              <a:spcBef>
                <a:spcPts val="0"/>
              </a:spcBef>
              <a:spcAft>
                <a:spcPts val="0"/>
              </a:spcAft>
              <a:buClr>
                <a:srgbClr val="F37876"/>
              </a:buClr>
              <a:buSzPts val="3000"/>
              <a:buNone/>
              <a:defRPr sz="3000">
                <a:solidFill>
                  <a:srgbClr val="F37876"/>
                </a:solidFill>
              </a:defRPr>
            </a:lvl2pPr>
            <a:lvl3pPr lvl="2" algn="ctr" rtl="0">
              <a:spcBef>
                <a:spcPts val="0"/>
              </a:spcBef>
              <a:spcAft>
                <a:spcPts val="0"/>
              </a:spcAft>
              <a:buClr>
                <a:srgbClr val="F37876"/>
              </a:buClr>
              <a:buSzPts val="3000"/>
              <a:buNone/>
              <a:defRPr sz="3000">
                <a:solidFill>
                  <a:srgbClr val="F37876"/>
                </a:solidFill>
              </a:defRPr>
            </a:lvl3pPr>
            <a:lvl4pPr lvl="3" algn="ctr" rtl="0">
              <a:spcBef>
                <a:spcPts val="0"/>
              </a:spcBef>
              <a:spcAft>
                <a:spcPts val="0"/>
              </a:spcAft>
              <a:buClr>
                <a:srgbClr val="F37876"/>
              </a:buClr>
              <a:buSzPts val="3000"/>
              <a:buNone/>
              <a:defRPr sz="3000">
                <a:solidFill>
                  <a:srgbClr val="F37876"/>
                </a:solidFill>
              </a:defRPr>
            </a:lvl4pPr>
            <a:lvl5pPr lvl="4" algn="ctr" rtl="0">
              <a:spcBef>
                <a:spcPts val="0"/>
              </a:spcBef>
              <a:spcAft>
                <a:spcPts val="0"/>
              </a:spcAft>
              <a:buClr>
                <a:srgbClr val="F37876"/>
              </a:buClr>
              <a:buSzPts val="3000"/>
              <a:buNone/>
              <a:defRPr sz="3000">
                <a:solidFill>
                  <a:srgbClr val="F37876"/>
                </a:solidFill>
              </a:defRPr>
            </a:lvl5pPr>
            <a:lvl6pPr lvl="5" algn="ctr" rtl="0">
              <a:spcBef>
                <a:spcPts val="0"/>
              </a:spcBef>
              <a:spcAft>
                <a:spcPts val="0"/>
              </a:spcAft>
              <a:buClr>
                <a:srgbClr val="F37876"/>
              </a:buClr>
              <a:buSzPts val="3000"/>
              <a:buNone/>
              <a:defRPr sz="3000">
                <a:solidFill>
                  <a:srgbClr val="F37876"/>
                </a:solidFill>
              </a:defRPr>
            </a:lvl6pPr>
            <a:lvl7pPr lvl="6" algn="ctr" rtl="0">
              <a:spcBef>
                <a:spcPts val="0"/>
              </a:spcBef>
              <a:spcAft>
                <a:spcPts val="0"/>
              </a:spcAft>
              <a:buClr>
                <a:srgbClr val="F37876"/>
              </a:buClr>
              <a:buSzPts val="3000"/>
              <a:buNone/>
              <a:defRPr sz="3000">
                <a:solidFill>
                  <a:srgbClr val="F37876"/>
                </a:solidFill>
              </a:defRPr>
            </a:lvl7pPr>
            <a:lvl8pPr lvl="7" algn="ctr" rtl="0">
              <a:spcBef>
                <a:spcPts val="0"/>
              </a:spcBef>
              <a:spcAft>
                <a:spcPts val="0"/>
              </a:spcAft>
              <a:buClr>
                <a:srgbClr val="F37876"/>
              </a:buClr>
              <a:buSzPts val="3000"/>
              <a:buNone/>
              <a:defRPr sz="3000">
                <a:solidFill>
                  <a:srgbClr val="F37876"/>
                </a:solidFill>
              </a:defRPr>
            </a:lvl8pPr>
            <a:lvl9pPr lvl="8" algn="ctr" rtl="0">
              <a:spcBef>
                <a:spcPts val="0"/>
              </a:spcBef>
              <a:spcAft>
                <a:spcPts val="0"/>
              </a:spcAft>
              <a:buClr>
                <a:srgbClr val="F37876"/>
              </a:buClr>
              <a:buSzPts val="3000"/>
              <a:buNone/>
              <a:defRPr sz="3000">
                <a:solidFill>
                  <a:srgbClr val="F37876"/>
                </a:solidFill>
              </a:defRPr>
            </a:lvl9pPr>
          </a:lstStyle>
          <a:p>
            <a:r>
              <a:t>xx%</a:t>
            </a:r>
          </a:p>
        </p:txBody>
      </p:sp>
      <p:sp>
        <p:nvSpPr>
          <p:cNvPr id="88" name="Google Shape;88;p18"/>
          <p:cNvSpPr txBox="1">
            <a:spLocks noGrp="1"/>
          </p:cNvSpPr>
          <p:nvPr>
            <p:ph type="subTitle" idx="1"/>
          </p:nvPr>
        </p:nvSpPr>
        <p:spPr>
          <a:xfrm>
            <a:off x="825925" y="2006425"/>
            <a:ext cx="3677400" cy="271200"/>
          </a:xfrm>
          <a:prstGeom prst="rect">
            <a:avLst/>
          </a:prstGeom>
        </p:spPr>
        <p:txBody>
          <a:bodyPr spcFirstLastPara="1" wrap="square" lIns="91425" tIns="0" rIns="91425" bIns="0" anchor="ctr" anchorCtr="0">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a:endParaRPr/>
          </a:p>
        </p:txBody>
      </p:sp>
      <p:sp>
        <p:nvSpPr>
          <p:cNvPr id="89" name="Google Shape;89;p18"/>
          <p:cNvSpPr txBox="1">
            <a:spLocks noGrp="1"/>
          </p:cNvSpPr>
          <p:nvPr>
            <p:ph type="title" idx="2" hasCustomPrompt="1"/>
          </p:nvPr>
        </p:nvSpPr>
        <p:spPr>
          <a:xfrm>
            <a:off x="825925" y="2629275"/>
            <a:ext cx="3677400" cy="345300"/>
          </a:xfrm>
          <a:prstGeom prst="rect">
            <a:avLst/>
          </a:prstGeom>
        </p:spPr>
        <p:txBody>
          <a:bodyPr spcFirstLastPara="1" wrap="square" lIns="91425" tIns="0" rIns="91425" bIns="0" anchor="ctr" anchorCtr="0">
            <a:noAutofit/>
          </a:bodyPr>
          <a:lstStyle>
            <a:lvl1pPr lvl="0" algn="ctr" rtl="0">
              <a:spcBef>
                <a:spcPts val="0"/>
              </a:spcBef>
              <a:spcAft>
                <a:spcPts val="0"/>
              </a:spcAft>
              <a:buClr>
                <a:srgbClr val="F37876"/>
              </a:buClr>
              <a:buSzPts val="3000"/>
              <a:buNone/>
              <a:defRPr sz="3000">
                <a:solidFill>
                  <a:srgbClr val="F37876"/>
                </a:solidFill>
              </a:defRPr>
            </a:lvl1pPr>
            <a:lvl2pPr lvl="1" algn="ctr" rtl="0">
              <a:spcBef>
                <a:spcPts val="0"/>
              </a:spcBef>
              <a:spcAft>
                <a:spcPts val="0"/>
              </a:spcAft>
              <a:buClr>
                <a:srgbClr val="F37876"/>
              </a:buClr>
              <a:buSzPts val="3000"/>
              <a:buNone/>
              <a:defRPr sz="3000">
                <a:solidFill>
                  <a:srgbClr val="F37876"/>
                </a:solidFill>
              </a:defRPr>
            </a:lvl2pPr>
            <a:lvl3pPr lvl="2" algn="ctr" rtl="0">
              <a:spcBef>
                <a:spcPts val="0"/>
              </a:spcBef>
              <a:spcAft>
                <a:spcPts val="0"/>
              </a:spcAft>
              <a:buClr>
                <a:srgbClr val="F37876"/>
              </a:buClr>
              <a:buSzPts val="3000"/>
              <a:buNone/>
              <a:defRPr sz="3000">
                <a:solidFill>
                  <a:srgbClr val="F37876"/>
                </a:solidFill>
              </a:defRPr>
            </a:lvl3pPr>
            <a:lvl4pPr lvl="3" algn="ctr" rtl="0">
              <a:spcBef>
                <a:spcPts val="0"/>
              </a:spcBef>
              <a:spcAft>
                <a:spcPts val="0"/>
              </a:spcAft>
              <a:buClr>
                <a:srgbClr val="F37876"/>
              </a:buClr>
              <a:buSzPts val="3000"/>
              <a:buNone/>
              <a:defRPr sz="3000">
                <a:solidFill>
                  <a:srgbClr val="F37876"/>
                </a:solidFill>
              </a:defRPr>
            </a:lvl4pPr>
            <a:lvl5pPr lvl="4" algn="ctr" rtl="0">
              <a:spcBef>
                <a:spcPts val="0"/>
              </a:spcBef>
              <a:spcAft>
                <a:spcPts val="0"/>
              </a:spcAft>
              <a:buClr>
                <a:srgbClr val="F37876"/>
              </a:buClr>
              <a:buSzPts val="3000"/>
              <a:buNone/>
              <a:defRPr sz="3000">
                <a:solidFill>
                  <a:srgbClr val="F37876"/>
                </a:solidFill>
              </a:defRPr>
            </a:lvl5pPr>
            <a:lvl6pPr lvl="5" algn="ctr" rtl="0">
              <a:spcBef>
                <a:spcPts val="0"/>
              </a:spcBef>
              <a:spcAft>
                <a:spcPts val="0"/>
              </a:spcAft>
              <a:buClr>
                <a:srgbClr val="F37876"/>
              </a:buClr>
              <a:buSzPts val="3000"/>
              <a:buNone/>
              <a:defRPr sz="3000">
                <a:solidFill>
                  <a:srgbClr val="F37876"/>
                </a:solidFill>
              </a:defRPr>
            </a:lvl6pPr>
            <a:lvl7pPr lvl="6" algn="ctr" rtl="0">
              <a:spcBef>
                <a:spcPts val="0"/>
              </a:spcBef>
              <a:spcAft>
                <a:spcPts val="0"/>
              </a:spcAft>
              <a:buClr>
                <a:srgbClr val="F37876"/>
              </a:buClr>
              <a:buSzPts val="3000"/>
              <a:buNone/>
              <a:defRPr sz="3000">
                <a:solidFill>
                  <a:srgbClr val="F37876"/>
                </a:solidFill>
              </a:defRPr>
            </a:lvl7pPr>
            <a:lvl8pPr lvl="7" algn="ctr" rtl="0">
              <a:spcBef>
                <a:spcPts val="0"/>
              </a:spcBef>
              <a:spcAft>
                <a:spcPts val="0"/>
              </a:spcAft>
              <a:buClr>
                <a:srgbClr val="F37876"/>
              </a:buClr>
              <a:buSzPts val="3000"/>
              <a:buNone/>
              <a:defRPr sz="3000">
                <a:solidFill>
                  <a:srgbClr val="F37876"/>
                </a:solidFill>
              </a:defRPr>
            </a:lvl8pPr>
            <a:lvl9pPr lvl="8" algn="ctr" rtl="0">
              <a:spcBef>
                <a:spcPts val="0"/>
              </a:spcBef>
              <a:spcAft>
                <a:spcPts val="0"/>
              </a:spcAft>
              <a:buClr>
                <a:srgbClr val="F37876"/>
              </a:buClr>
              <a:buSzPts val="3000"/>
              <a:buNone/>
              <a:defRPr sz="3000">
                <a:solidFill>
                  <a:srgbClr val="F37876"/>
                </a:solidFill>
              </a:defRPr>
            </a:lvl9pPr>
          </a:lstStyle>
          <a:p>
            <a:r>
              <a:t>xx%</a:t>
            </a:r>
          </a:p>
        </p:txBody>
      </p:sp>
      <p:sp>
        <p:nvSpPr>
          <p:cNvPr id="90" name="Google Shape;90;p18"/>
          <p:cNvSpPr txBox="1">
            <a:spLocks noGrp="1"/>
          </p:cNvSpPr>
          <p:nvPr>
            <p:ph type="subTitle" idx="3"/>
          </p:nvPr>
        </p:nvSpPr>
        <p:spPr>
          <a:xfrm>
            <a:off x="825925" y="3020075"/>
            <a:ext cx="3677400" cy="2712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91" name="Google Shape;91;p18"/>
          <p:cNvSpPr txBox="1">
            <a:spLocks noGrp="1"/>
          </p:cNvSpPr>
          <p:nvPr>
            <p:ph type="title" idx="4" hasCustomPrompt="1"/>
          </p:nvPr>
        </p:nvSpPr>
        <p:spPr>
          <a:xfrm>
            <a:off x="825925" y="3642925"/>
            <a:ext cx="3677400" cy="345300"/>
          </a:xfrm>
          <a:prstGeom prst="rect">
            <a:avLst/>
          </a:prstGeom>
        </p:spPr>
        <p:txBody>
          <a:bodyPr spcFirstLastPara="1" wrap="square" lIns="91425" tIns="0" rIns="91425" bIns="0" anchor="ctr" anchorCtr="0">
            <a:noAutofit/>
          </a:bodyPr>
          <a:lstStyle>
            <a:lvl1pPr lvl="0" algn="ctr" rtl="0">
              <a:spcBef>
                <a:spcPts val="0"/>
              </a:spcBef>
              <a:spcAft>
                <a:spcPts val="0"/>
              </a:spcAft>
              <a:buClr>
                <a:srgbClr val="F37876"/>
              </a:buClr>
              <a:buSzPts val="3000"/>
              <a:buNone/>
              <a:defRPr sz="3000">
                <a:solidFill>
                  <a:srgbClr val="F37876"/>
                </a:solidFill>
              </a:defRPr>
            </a:lvl1pPr>
            <a:lvl2pPr lvl="1" algn="ctr" rtl="0">
              <a:spcBef>
                <a:spcPts val="0"/>
              </a:spcBef>
              <a:spcAft>
                <a:spcPts val="0"/>
              </a:spcAft>
              <a:buClr>
                <a:srgbClr val="F37876"/>
              </a:buClr>
              <a:buSzPts val="3000"/>
              <a:buNone/>
              <a:defRPr sz="3000">
                <a:solidFill>
                  <a:srgbClr val="F37876"/>
                </a:solidFill>
              </a:defRPr>
            </a:lvl2pPr>
            <a:lvl3pPr lvl="2" algn="ctr" rtl="0">
              <a:spcBef>
                <a:spcPts val="0"/>
              </a:spcBef>
              <a:spcAft>
                <a:spcPts val="0"/>
              </a:spcAft>
              <a:buClr>
                <a:srgbClr val="F37876"/>
              </a:buClr>
              <a:buSzPts val="3000"/>
              <a:buNone/>
              <a:defRPr sz="3000">
                <a:solidFill>
                  <a:srgbClr val="F37876"/>
                </a:solidFill>
              </a:defRPr>
            </a:lvl3pPr>
            <a:lvl4pPr lvl="3" algn="ctr" rtl="0">
              <a:spcBef>
                <a:spcPts val="0"/>
              </a:spcBef>
              <a:spcAft>
                <a:spcPts val="0"/>
              </a:spcAft>
              <a:buClr>
                <a:srgbClr val="F37876"/>
              </a:buClr>
              <a:buSzPts val="3000"/>
              <a:buNone/>
              <a:defRPr sz="3000">
                <a:solidFill>
                  <a:srgbClr val="F37876"/>
                </a:solidFill>
              </a:defRPr>
            </a:lvl4pPr>
            <a:lvl5pPr lvl="4" algn="ctr" rtl="0">
              <a:spcBef>
                <a:spcPts val="0"/>
              </a:spcBef>
              <a:spcAft>
                <a:spcPts val="0"/>
              </a:spcAft>
              <a:buClr>
                <a:srgbClr val="F37876"/>
              </a:buClr>
              <a:buSzPts val="3000"/>
              <a:buNone/>
              <a:defRPr sz="3000">
                <a:solidFill>
                  <a:srgbClr val="F37876"/>
                </a:solidFill>
              </a:defRPr>
            </a:lvl5pPr>
            <a:lvl6pPr lvl="5" algn="ctr" rtl="0">
              <a:spcBef>
                <a:spcPts val="0"/>
              </a:spcBef>
              <a:spcAft>
                <a:spcPts val="0"/>
              </a:spcAft>
              <a:buClr>
                <a:srgbClr val="F37876"/>
              </a:buClr>
              <a:buSzPts val="3000"/>
              <a:buNone/>
              <a:defRPr sz="3000">
                <a:solidFill>
                  <a:srgbClr val="F37876"/>
                </a:solidFill>
              </a:defRPr>
            </a:lvl6pPr>
            <a:lvl7pPr lvl="6" algn="ctr" rtl="0">
              <a:spcBef>
                <a:spcPts val="0"/>
              </a:spcBef>
              <a:spcAft>
                <a:spcPts val="0"/>
              </a:spcAft>
              <a:buClr>
                <a:srgbClr val="F37876"/>
              </a:buClr>
              <a:buSzPts val="3000"/>
              <a:buNone/>
              <a:defRPr sz="3000">
                <a:solidFill>
                  <a:srgbClr val="F37876"/>
                </a:solidFill>
              </a:defRPr>
            </a:lvl7pPr>
            <a:lvl8pPr lvl="7" algn="ctr" rtl="0">
              <a:spcBef>
                <a:spcPts val="0"/>
              </a:spcBef>
              <a:spcAft>
                <a:spcPts val="0"/>
              </a:spcAft>
              <a:buClr>
                <a:srgbClr val="F37876"/>
              </a:buClr>
              <a:buSzPts val="3000"/>
              <a:buNone/>
              <a:defRPr sz="3000">
                <a:solidFill>
                  <a:srgbClr val="F37876"/>
                </a:solidFill>
              </a:defRPr>
            </a:lvl8pPr>
            <a:lvl9pPr lvl="8" algn="ctr" rtl="0">
              <a:spcBef>
                <a:spcPts val="0"/>
              </a:spcBef>
              <a:spcAft>
                <a:spcPts val="0"/>
              </a:spcAft>
              <a:buClr>
                <a:srgbClr val="F37876"/>
              </a:buClr>
              <a:buSzPts val="3000"/>
              <a:buNone/>
              <a:defRPr sz="3000">
                <a:solidFill>
                  <a:srgbClr val="F37876"/>
                </a:solidFill>
              </a:defRPr>
            </a:lvl9pPr>
          </a:lstStyle>
          <a:p>
            <a:r>
              <a:t>xx%</a:t>
            </a:r>
          </a:p>
        </p:txBody>
      </p:sp>
      <p:sp>
        <p:nvSpPr>
          <p:cNvPr id="92" name="Google Shape;92;p18"/>
          <p:cNvSpPr txBox="1">
            <a:spLocks noGrp="1"/>
          </p:cNvSpPr>
          <p:nvPr>
            <p:ph type="subTitle" idx="5"/>
          </p:nvPr>
        </p:nvSpPr>
        <p:spPr>
          <a:xfrm>
            <a:off x="825925" y="4033725"/>
            <a:ext cx="3677400" cy="2712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93" name="Google Shape;93;p18"/>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3">
  <p:cSld name="CUSTOM_5">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946549" y="1090625"/>
            <a:ext cx="29517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rgbClr val="F37876"/>
                </a:solidFill>
              </a:defRPr>
            </a:lvl1pPr>
            <a:lvl2pPr lvl="1" algn="r" rtl="0">
              <a:spcBef>
                <a:spcPts val="0"/>
              </a:spcBef>
              <a:spcAft>
                <a:spcPts val="0"/>
              </a:spcAft>
              <a:buNone/>
              <a:defRPr sz="1500">
                <a:solidFill>
                  <a:srgbClr val="F37876"/>
                </a:solidFill>
              </a:defRPr>
            </a:lvl2pPr>
            <a:lvl3pPr lvl="2" algn="r" rtl="0">
              <a:spcBef>
                <a:spcPts val="0"/>
              </a:spcBef>
              <a:spcAft>
                <a:spcPts val="0"/>
              </a:spcAft>
              <a:buNone/>
              <a:defRPr sz="1500">
                <a:solidFill>
                  <a:srgbClr val="F37876"/>
                </a:solidFill>
              </a:defRPr>
            </a:lvl3pPr>
            <a:lvl4pPr lvl="3" algn="r" rtl="0">
              <a:spcBef>
                <a:spcPts val="0"/>
              </a:spcBef>
              <a:spcAft>
                <a:spcPts val="0"/>
              </a:spcAft>
              <a:buNone/>
              <a:defRPr sz="1500">
                <a:solidFill>
                  <a:srgbClr val="F37876"/>
                </a:solidFill>
              </a:defRPr>
            </a:lvl4pPr>
            <a:lvl5pPr lvl="4" algn="r" rtl="0">
              <a:spcBef>
                <a:spcPts val="0"/>
              </a:spcBef>
              <a:spcAft>
                <a:spcPts val="0"/>
              </a:spcAft>
              <a:buNone/>
              <a:defRPr sz="1500">
                <a:solidFill>
                  <a:srgbClr val="F37876"/>
                </a:solidFill>
              </a:defRPr>
            </a:lvl5pPr>
            <a:lvl6pPr lvl="5" algn="r" rtl="0">
              <a:spcBef>
                <a:spcPts val="0"/>
              </a:spcBef>
              <a:spcAft>
                <a:spcPts val="0"/>
              </a:spcAft>
              <a:buNone/>
              <a:defRPr sz="1500">
                <a:solidFill>
                  <a:srgbClr val="F37876"/>
                </a:solidFill>
              </a:defRPr>
            </a:lvl6pPr>
            <a:lvl7pPr lvl="6" algn="r" rtl="0">
              <a:spcBef>
                <a:spcPts val="0"/>
              </a:spcBef>
              <a:spcAft>
                <a:spcPts val="0"/>
              </a:spcAft>
              <a:buNone/>
              <a:defRPr sz="1500">
                <a:solidFill>
                  <a:srgbClr val="F37876"/>
                </a:solidFill>
              </a:defRPr>
            </a:lvl7pPr>
            <a:lvl8pPr lvl="7" algn="r" rtl="0">
              <a:spcBef>
                <a:spcPts val="0"/>
              </a:spcBef>
              <a:spcAft>
                <a:spcPts val="0"/>
              </a:spcAft>
              <a:buNone/>
              <a:defRPr sz="1500">
                <a:solidFill>
                  <a:srgbClr val="F37876"/>
                </a:solidFill>
              </a:defRPr>
            </a:lvl8pPr>
            <a:lvl9pPr lvl="8" algn="r" rtl="0">
              <a:spcBef>
                <a:spcPts val="0"/>
              </a:spcBef>
              <a:spcAft>
                <a:spcPts val="0"/>
              </a:spcAft>
              <a:buNone/>
              <a:defRPr sz="1500">
                <a:solidFill>
                  <a:srgbClr val="F37876"/>
                </a:solidFill>
              </a:defRPr>
            </a:lvl9pPr>
          </a:lstStyle>
          <a:p>
            <a:endParaRPr/>
          </a:p>
        </p:txBody>
      </p:sp>
      <p:sp>
        <p:nvSpPr>
          <p:cNvPr id="96" name="Google Shape;96;p19"/>
          <p:cNvSpPr txBox="1">
            <a:spLocks noGrp="1"/>
          </p:cNvSpPr>
          <p:nvPr>
            <p:ph type="subTitle" idx="1"/>
          </p:nvPr>
        </p:nvSpPr>
        <p:spPr>
          <a:xfrm>
            <a:off x="4946549" y="1506000"/>
            <a:ext cx="2951700" cy="60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
        <p:nvSpPr>
          <p:cNvPr id="97" name="Google Shape;97;p19"/>
          <p:cNvSpPr txBox="1">
            <a:spLocks noGrp="1"/>
          </p:cNvSpPr>
          <p:nvPr>
            <p:ph type="title" idx="2"/>
          </p:nvPr>
        </p:nvSpPr>
        <p:spPr>
          <a:xfrm>
            <a:off x="4946549" y="3438800"/>
            <a:ext cx="29517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rgbClr val="F37876"/>
                </a:solidFill>
              </a:defRPr>
            </a:lvl1pPr>
            <a:lvl2pPr lvl="1" algn="r" rtl="0">
              <a:spcBef>
                <a:spcPts val="0"/>
              </a:spcBef>
              <a:spcAft>
                <a:spcPts val="0"/>
              </a:spcAft>
              <a:buNone/>
              <a:defRPr sz="1500">
                <a:solidFill>
                  <a:srgbClr val="F37876"/>
                </a:solidFill>
              </a:defRPr>
            </a:lvl2pPr>
            <a:lvl3pPr lvl="2" algn="r" rtl="0">
              <a:spcBef>
                <a:spcPts val="0"/>
              </a:spcBef>
              <a:spcAft>
                <a:spcPts val="0"/>
              </a:spcAft>
              <a:buNone/>
              <a:defRPr sz="1500">
                <a:solidFill>
                  <a:srgbClr val="F37876"/>
                </a:solidFill>
              </a:defRPr>
            </a:lvl3pPr>
            <a:lvl4pPr lvl="3" algn="r" rtl="0">
              <a:spcBef>
                <a:spcPts val="0"/>
              </a:spcBef>
              <a:spcAft>
                <a:spcPts val="0"/>
              </a:spcAft>
              <a:buNone/>
              <a:defRPr sz="1500">
                <a:solidFill>
                  <a:srgbClr val="F37876"/>
                </a:solidFill>
              </a:defRPr>
            </a:lvl4pPr>
            <a:lvl5pPr lvl="4" algn="r" rtl="0">
              <a:spcBef>
                <a:spcPts val="0"/>
              </a:spcBef>
              <a:spcAft>
                <a:spcPts val="0"/>
              </a:spcAft>
              <a:buNone/>
              <a:defRPr sz="1500">
                <a:solidFill>
                  <a:srgbClr val="F37876"/>
                </a:solidFill>
              </a:defRPr>
            </a:lvl5pPr>
            <a:lvl6pPr lvl="5" algn="r" rtl="0">
              <a:spcBef>
                <a:spcPts val="0"/>
              </a:spcBef>
              <a:spcAft>
                <a:spcPts val="0"/>
              </a:spcAft>
              <a:buNone/>
              <a:defRPr sz="1500">
                <a:solidFill>
                  <a:srgbClr val="F37876"/>
                </a:solidFill>
              </a:defRPr>
            </a:lvl6pPr>
            <a:lvl7pPr lvl="6" algn="r" rtl="0">
              <a:spcBef>
                <a:spcPts val="0"/>
              </a:spcBef>
              <a:spcAft>
                <a:spcPts val="0"/>
              </a:spcAft>
              <a:buNone/>
              <a:defRPr sz="1500">
                <a:solidFill>
                  <a:srgbClr val="F37876"/>
                </a:solidFill>
              </a:defRPr>
            </a:lvl7pPr>
            <a:lvl8pPr lvl="7" algn="r" rtl="0">
              <a:spcBef>
                <a:spcPts val="0"/>
              </a:spcBef>
              <a:spcAft>
                <a:spcPts val="0"/>
              </a:spcAft>
              <a:buNone/>
              <a:defRPr sz="1500">
                <a:solidFill>
                  <a:srgbClr val="F37876"/>
                </a:solidFill>
              </a:defRPr>
            </a:lvl8pPr>
            <a:lvl9pPr lvl="8" algn="r" rtl="0">
              <a:spcBef>
                <a:spcPts val="0"/>
              </a:spcBef>
              <a:spcAft>
                <a:spcPts val="0"/>
              </a:spcAft>
              <a:buNone/>
              <a:defRPr sz="1500">
                <a:solidFill>
                  <a:srgbClr val="F37876"/>
                </a:solidFill>
              </a:defRPr>
            </a:lvl9pPr>
          </a:lstStyle>
          <a:p>
            <a:endParaRPr/>
          </a:p>
        </p:txBody>
      </p:sp>
      <p:sp>
        <p:nvSpPr>
          <p:cNvPr id="98" name="Google Shape;98;p19"/>
          <p:cNvSpPr txBox="1">
            <a:spLocks noGrp="1"/>
          </p:cNvSpPr>
          <p:nvPr>
            <p:ph type="subTitle" idx="3"/>
          </p:nvPr>
        </p:nvSpPr>
        <p:spPr>
          <a:xfrm>
            <a:off x="4946549" y="3854175"/>
            <a:ext cx="2951700" cy="60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
        <p:nvSpPr>
          <p:cNvPr id="99" name="Google Shape;99;p19"/>
          <p:cNvSpPr txBox="1">
            <a:spLocks noGrp="1"/>
          </p:cNvSpPr>
          <p:nvPr>
            <p:ph type="title" idx="4"/>
          </p:nvPr>
        </p:nvSpPr>
        <p:spPr>
          <a:xfrm>
            <a:off x="4038601" y="2264700"/>
            <a:ext cx="29517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rgbClr val="F37876"/>
                </a:solidFill>
              </a:defRPr>
            </a:lvl1pPr>
            <a:lvl2pPr lvl="1" algn="r" rtl="0">
              <a:spcBef>
                <a:spcPts val="0"/>
              </a:spcBef>
              <a:spcAft>
                <a:spcPts val="0"/>
              </a:spcAft>
              <a:buNone/>
              <a:defRPr sz="1500">
                <a:solidFill>
                  <a:srgbClr val="F37876"/>
                </a:solidFill>
              </a:defRPr>
            </a:lvl2pPr>
            <a:lvl3pPr lvl="2" algn="r" rtl="0">
              <a:spcBef>
                <a:spcPts val="0"/>
              </a:spcBef>
              <a:spcAft>
                <a:spcPts val="0"/>
              </a:spcAft>
              <a:buNone/>
              <a:defRPr sz="1500">
                <a:solidFill>
                  <a:srgbClr val="F37876"/>
                </a:solidFill>
              </a:defRPr>
            </a:lvl3pPr>
            <a:lvl4pPr lvl="3" algn="r" rtl="0">
              <a:spcBef>
                <a:spcPts val="0"/>
              </a:spcBef>
              <a:spcAft>
                <a:spcPts val="0"/>
              </a:spcAft>
              <a:buNone/>
              <a:defRPr sz="1500">
                <a:solidFill>
                  <a:srgbClr val="F37876"/>
                </a:solidFill>
              </a:defRPr>
            </a:lvl4pPr>
            <a:lvl5pPr lvl="4" algn="r" rtl="0">
              <a:spcBef>
                <a:spcPts val="0"/>
              </a:spcBef>
              <a:spcAft>
                <a:spcPts val="0"/>
              </a:spcAft>
              <a:buNone/>
              <a:defRPr sz="1500">
                <a:solidFill>
                  <a:srgbClr val="F37876"/>
                </a:solidFill>
              </a:defRPr>
            </a:lvl5pPr>
            <a:lvl6pPr lvl="5" algn="r" rtl="0">
              <a:spcBef>
                <a:spcPts val="0"/>
              </a:spcBef>
              <a:spcAft>
                <a:spcPts val="0"/>
              </a:spcAft>
              <a:buNone/>
              <a:defRPr sz="1500">
                <a:solidFill>
                  <a:srgbClr val="F37876"/>
                </a:solidFill>
              </a:defRPr>
            </a:lvl6pPr>
            <a:lvl7pPr lvl="6" algn="r" rtl="0">
              <a:spcBef>
                <a:spcPts val="0"/>
              </a:spcBef>
              <a:spcAft>
                <a:spcPts val="0"/>
              </a:spcAft>
              <a:buNone/>
              <a:defRPr sz="1500">
                <a:solidFill>
                  <a:srgbClr val="F37876"/>
                </a:solidFill>
              </a:defRPr>
            </a:lvl7pPr>
            <a:lvl8pPr lvl="7" algn="r" rtl="0">
              <a:spcBef>
                <a:spcPts val="0"/>
              </a:spcBef>
              <a:spcAft>
                <a:spcPts val="0"/>
              </a:spcAft>
              <a:buNone/>
              <a:defRPr sz="1500">
                <a:solidFill>
                  <a:srgbClr val="F37876"/>
                </a:solidFill>
              </a:defRPr>
            </a:lvl8pPr>
            <a:lvl9pPr lvl="8" algn="r" rtl="0">
              <a:spcBef>
                <a:spcPts val="0"/>
              </a:spcBef>
              <a:spcAft>
                <a:spcPts val="0"/>
              </a:spcAft>
              <a:buNone/>
              <a:defRPr sz="1500">
                <a:solidFill>
                  <a:srgbClr val="F37876"/>
                </a:solidFill>
              </a:defRPr>
            </a:lvl9pPr>
          </a:lstStyle>
          <a:p>
            <a:endParaRPr/>
          </a:p>
        </p:txBody>
      </p:sp>
      <p:sp>
        <p:nvSpPr>
          <p:cNvPr id="100" name="Google Shape;100;p19"/>
          <p:cNvSpPr txBox="1">
            <a:spLocks noGrp="1"/>
          </p:cNvSpPr>
          <p:nvPr>
            <p:ph type="subTitle" idx="5"/>
          </p:nvPr>
        </p:nvSpPr>
        <p:spPr>
          <a:xfrm>
            <a:off x="4038601" y="2680075"/>
            <a:ext cx="2951700" cy="60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
        <p:nvSpPr>
          <p:cNvPr id="101" name="Google Shape;101;p19"/>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0">
    <p:bg>
      <p:bgPr>
        <a:blipFill>
          <a:blip r:embed="rId2">
            <a:alphaModFix/>
          </a:blip>
          <a:stretch>
            <a:fillRect/>
          </a:stretch>
        </a:blip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712350" y="1352900"/>
            <a:ext cx="4498200" cy="15129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0" name="Google Shape;20;p4"/>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712350" y="1816850"/>
            <a:ext cx="3623700" cy="27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07924" y="1816850"/>
            <a:ext cx="3623700" cy="27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body" idx="1"/>
          </p:nvPr>
        </p:nvSpPr>
        <p:spPr>
          <a:xfrm>
            <a:off x="3933550" y="1352900"/>
            <a:ext cx="4498200" cy="1512900"/>
          </a:xfrm>
          <a:prstGeom prst="rect">
            <a:avLst/>
          </a:prstGeom>
        </p:spPr>
        <p:txBody>
          <a:bodyPr spcFirstLastPara="1" wrap="square" lIns="91425" tIns="91425" rIns="91425" bIns="91425" anchor="t" anchorCtr="0">
            <a:noAutofit/>
          </a:bodyPr>
          <a:lstStyle>
            <a:lvl1pPr marL="457200" lvl="0" indent="-330200" algn="r">
              <a:spcBef>
                <a:spcPts val="0"/>
              </a:spcBef>
              <a:spcAft>
                <a:spcPts val="0"/>
              </a:spcAft>
              <a:buSzPts val="1600"/>
              <a:buChar char="●"/>
              <a:defRPr sz="1600"/>
            </a:lvl1pPr>
            <a:lvl2pPr marL="914400" lvl="1" indent="-330200" algn="r">
              <a:spcBef>
                <a:spcPts val="1600"/>
              </a:spcBef>
              <a:spcAft>
                <a:spcPts val="0"/>
              </a:spcAft>
              <a:buSzPts val="1600"/>
              <a:buChar char="○"/>
              <a:defRPr sz="1600"/>
            </a:lvl2pPr>
            <a:lvl3pPr marL="1371600" lvl="2" indent="-330200" algn="r">
              <a:spcBef>
                <a:spcPts val="1600"/>
              </a:spcBef>
              <a:spcAft>
                <a:spcPts val="0"/>
              </a:spcAft>
              <a:buSzPts val="1600"/>
              <a:buChar char="■"/>
              <a:defRPr sz="1600"/>
            </a:lvl3pPr>
            <a:lvl4pPr marL="1828800" lvl="3" indent="-330200" algn="r">
              <a:spcBef>
                <a:spcPts val="1600"/>
              </a:spcBef>
              <a:spcAft>
                <a:spcPts val="0"/>
              </a:spcAft>
              <a:buSzPts val="1600"/>
              <a:buChar char="●"/>
              <a:defRPr sz="1600"/>
            </a:lvl4pPr>
            <a:lvl5pPr marL="2286000" lvl="4" indent="-330200" algn="r">
              <a:spcBef>
                <a:spcPts val="1600"/>
              </a:spcBef>
              <a:spcAft>
                <a:spcPts val="0"/>
              </a:spcAft>
              <a:buSzPts val="1600"/>
              <a:buChar char="○"/>
              <a:defRPr sz="1600"/>
            </a:lvl5pPr>
            <a:lvl6pPr marL="2743200" lvl="5" indent="-330200" algn="r">
              <a:spcBef>
                <a:spcPts val="1600"/>
              </a:spcBef>
              <a:spcAft>
                <a:spcPts val="0"/>
              </a:spcAft>
              <a:buSzPts val="1600"/>
              <a:buChar char="■"/>
              <a:defRPr sz="1600"/>
            </a:lvl6pPr>
            <a:lvl7pPr marL="3200400" lvl="6" indent="-330200" algn="r">
              <a:spcBef>
                <a:spcPts val="1600"/>
              </a:spcBef>
              <a:spcAft>
                <a:spcPts val="0"/>
              </a:spcAft>
              <a:buSzPts val="1600"/>
              <a:buChar char="●"/>
              <a:defRPr sz="1600"/>
            </a:lvl7pPr>
            <a:lvl8pPr marL="3657600" lvl="7" indent="-330200" algn="r">
              <a:spcBef>
                <a:spcPts val="1600"/>
              </a:spcBef>
              <a:spcAft>
                <a:spcPts val="0"/>
              </a:spcAft>
              <a:buSzPts val="1600"/>
              <a:buChar char="○"/>
              <a:defRPr sz="1600"/>
            </a:lvl8pPr>
            <a:lvl9pPr marL="4114800" lvl="8" indent="-330200" algn="r">
              <a:spcBef>
                <a:spcPts val="1600"/>
              </a:spcBef>
              <a:spcAft>
                <a:spcPts val="1600"/>
              </a:spcAft>
              <a:buSzPts val="1600"/>
              <a:buChar char="■"/>
              <a:defRPr sz="1600"/>
            </a:lvl9pPr>
          </a:lstStyle>
          <a:p>
            <a:endParaRPr/>
          </a:p>
        </p:txBody>
      </p:sp>
      <p:sp>
        <p:nvSpPr>
          <p:cNvPr id="29" name="Google Shape;29;p7"/>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712350" y="450150"/>
            <a:ext cx="6145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837025" y="1233175"/>
            <a:ext cx="3598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34" name="Google Shape;34;p9"/>
          <p:cNvSpPr txBox="1">
            <a:spLocks noGrp="1"/>
          </p:cNvSpPr>
          <p:nvPr>
            <p:ph type="subTitle" idx="1"/>
          </p:nvPr>
        </p:nvSpPr>
        <p:spPr>
          <a:xfrm>
            <a:off x="837025" y="2803075"/>
            <a:ext cx="3598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sp>
        <p:nvSpPr>
          <p:cNvPr id="35" name="Google Shape;35;p9"/>
          <p:cNvSpPr txBox="1">
            <a:spLocks noGrp="1"/>
          </p:cNvSpPr>
          <p:nvPr>
            <p:ph type="body" idx="2"/>
          </p:nvPr>
        </p:nvSpPr>
        <p:spPr>
          <a:xfrm>
            <a:off x="4764925" y="724075"/>
            <a:ext cx="34923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712350" y="4230575"/>
            <a:ext cx="77193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712350" y="1106125"/>
            <a:ext cx="77193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11"/>
          <p:cNvSpPr txBox="1">
            <a:spLocks noGrp="1"/>
          </p:cNvSpPr>
          <p:nvPr>
            <p:ph type="body" idx="1"/>
          </p:nvPr>
        </p:nvSpPr>
        <p:spPr>
          <a:xfrm>
            <a:off x="712350" y="3152225"/>
            <a:ext cx="77193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52D48"/>
              </a:buClr>
              <a:buSzPts val="2800"/>
              <a:buFont typeface="Arvo"/>
              <a:buNone/>
              <a:defRPr sz="2800">
                <a:solidFill>
                  <a:srgbClr val="252D48"/>
                </a:solidFill>
                <a:latin typeface="Arvo"/>
                <a:ea typeface="Arvo"/>
                <a:cs typeface="Arvo"/>
                <a:sym typeface="Arvo"/>
              </a:defRPr>
            </a:lvl1pPr>
            <a:lvl2pPr lvl="1">
              <a:spcBef>
                <a:spcPts val="0"/>
              </a:spcBef>
              <a:spcAft>
                <a:spcPts val="0"/>
              </a:spcAft>
              <a:buClr>
                <a:srgbClr val="252D48"/>
              </a:buClr>
              <a:buSzPts val="2800"/>
              <a:buFont typeface="Arvo"/>
              <a:buNone/>
              <a:defRPr sz="2800">
                <a:solidFill>
                  <a:srgbClr val="252D48"/>
                </a:solidFill>
                <a:latin typeface="Arvo"/>
                <a:ea typeface="Arvo"/>
                <a:cs typeface="Arvo"/>
                <a:sym typeface="Arvo"/>
              </a:defRPr>
            </a:lvl2pPr>
            <a:lvl3pPr lvl="2">
              <a:spcBef>
                <a:spcPts val="0"/>
              </a:spcBef>
              <a:spcAft>
                <a:spcPts val="0"/>
              </a:spcAft>
              <a:buClr>
                <a:srgbClr val="252D48"/>
              </a:buClr>
              <a:buSzPts val="2800"/>
              <a:buFont typeface="Arvo"/>
              <a:buNone/>
              <a:defRPr sz="2800">
                <a:solidFill>
                  <a:srgbClr val="252D48"/>
                </a:solidFill>
                <a:latin typeface="Arvo"/>
                <a:ea typeface="Arvo"/>
                <a:cs typeface="Arvo"/>
                <a:sym typeface="Arvo"/>
              </a:defRPr>
            </a:lvl3pPr>
            <a:lvl4pPr lvl="3">
              <a:spcBef>
                <a:spcPts val="0"/>
              </a:spcBef>
              <a:spcAft>
                <a:spcPts val="0"/>
              </a:spcAft>
              <a:buClr>
                <a:srgbClr val="252D48"/>
              </a:buClr>
              <a:buSzPts val="2800"/>
              <a:buFont typeface="Arvo"/>
              <a:buNone/>
              <a:defRPr sz="2800">
                <a:solidFill>
                  <a:srgbClr val="252D48"/>
                </a:solidFill>
                <a:latin typeface="Arvo"/>
                <a:ea typeface="Arvo"/>
                <a:cs typeface="Arvo"/>
                <a:sym typeface="Arvo"/>
              </a:defRPr>
            </a:lvl4pPr>
            <a:lvl5pPr lvl="4">
              <a:spcBef>
                <a:spcPts val="0"/>
              </a:spcBef>
              <a:spcAft>
                <a:spcPts val="0"/>
              </a:spcAft>
              <a:buClr>
                <a:srgbClr val="252D48"/>
              </a:buClr>
              <a:buSzPts val="2800"/>
              <a:buFont typeface="Arvo"/>
              <a:buNone/>
              <a:defRPr sz="2800">
                <a:solidFill>
                  <a:srgbClr val="252D48"/>
                </a:solidFill>
                <a:latin typeface="Arvo"/>
                <a:ea typeface="Arvo"/>
                <a:cs typeface="Arvo"/>
                <a:sym typeface="Arvo"/>
              </a:defRPr>
            </a:lvl5pPr>
            <a:lvl6pPr lvl="5">
              <a:spcBef>
                <a:spcPts val="0"/>
              </a:spcBef>
              <a:spcAft>
                <a:spcPts val="0"/>
              </a:spcAft>
              <a:buClr>
                <a:srgbClr val="252D48"/>
              </a:buClr>
              <a:buSzPts val="2800"/>
              <a:buFont typeface="Arvo"/>
              <a:buNone/>
              <a:defRPr sz="2800">
                <a:solidFill>
                  <a:srgbClr val="252D48"/>
                </a:solidFill>
                <a:latin typeface="Arvo"/>
                <a:ea typeface="Arvo"/>
                <a:cs typeface="Arvo"/>
                <a:sym typeface="Arvo"/>
              </a:defRPr>
            </a:lvl6pPr>
            <a:lvl7pPr lvl="6">
              <a:spcBef>
                <a:spcPts val="0"/>
              </a:spcBef>
              <a:spcAft>
                <a:spcPts val="0"/>
              </a:spcAft>
              <a:buClr>
                <a:srgbClr val="252D48"/>
              </a:buClr>
              <a:buSzPts val="2800"/>
              <a:buFont typeface="Arvo"/>
              <a:buNone/>
              <a:defRPr sz="2800">
                <a:solidFill>
                  <a:srgbClr val="252D48"/>
                </a:solidFill>
                <a:latin typeface="Arvo"/>
                <a:ea typeface="Arvo"/>
                <a:cs typeface="Arvo"/>
                <a:sym typeface="Arvo"/>
              </a:defRPr>
            </a:lvl7pPr>
            <a:lvl8pPr lvl="7">
              <a:spcBef>
                <a:spcPts val="0"/>
              </a:spcBef>
              <a:spcAft>
                <a:spcPts val="0"/>
              </a:spcAft>
              <a:buClr>
                <a:srgbClr val="252D48"/>
              </a:buClr>
              <a:buSzPts val="2800"/>
              <a:buFont typeface="Arvo"/>
              <a:buNone/>
              <a:defRPr sz="2800">
                <a:solidFill>
                  <a:srgbClr val="252D48"/>
                </a:solidFill>
                <a:latin typeface="Arvo"/>
                <a:ea typeface="Arvo"/>
                <a:cs typeface="Arvo"/>
                <a:sym typeface="Arvo"/>
              </a:defRPr>
            </a:lvl8pPr>
            <a:lvl9pPr lvl="8">
              <a:spcBef>
                <a:spcPts val="0"/>
              </a:spcBef>
              <a:spcAft>
                <a:spcPts val="0"/>
              </a:spcAft>
              <a:buClr>
                <a:srgbClr val="252D48"/>
              </a:buClr>
              <a:buSzPts val="2800"/>
              <a:buFont typeface="Arvo"/>
              <a:buNone/>
              <a:defRPr sz="2800">
                <a:solidFill>
                  <a:srgbClr val="252D48"/>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252D48"/>
              </a:buClr>
              <a:buSzPts val="1800"/>
              <a:buFont typeface="Abel"/>
              <a:buChar char="●"/>
              <a:defRPr sz="1800">
                <a:solidFill>
                  <a:srgbClr val="252D48"/>
                </a:solidFill>
                <a:latin typeface="Abel"/>
                <a:ea typeface="Abel"/>
                <a:cs typeface="Abel"/>
                <a:sym typeface="Abel"/>
              </a:defRPr>
            </a:lvl1pPr>
            <a:lvl2pPr marL="914400" lvl="1" indent="-3175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2pPr>
            <a:lvl3pPr marL="1371600" lvl="2" indent="-3175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3pPr>
            <a:lvl4pPr marL="1828800" lvl="3" indent="-3175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4pPr>
            <a:lvl5pPr marL="2286000" lvl="4" indent="-3175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5pPr>
            <a:lvl6pPr marL="2743200" lvl="5" indent="-3175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6pPr>
            <a:lvl7pPr marL="3200400" lvl="6" indent="-3175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7pPr>
            <a:lvl8pPr marL="3657600" lvl="7" indent="-3175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8pPr>
            <a:lvl9pPr marL="4114800" lvl="8" indent="-317500">
              <a:lnSpc>
                <a:spcPct val="115000"/>
              </a:lnSpc>
              <a:spcBef>
                <a:spcPts val="1600"/>
              </a:spcBef>
              <a:spcAft>
                <a:spcPts val="1600"/>
              </a:spcAft>
              <a:buClr>
                <a:srgbClr val="252D48"/>
              </a:buClr>
              <a:buSzPts val="1400"/>
              <a:buFont typeface="Abel"/>
              <a:buChar char="■"/>
              <a:defRPr>
                <a:solidFill>
                  <a:srgbClr val="252D48"/>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7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ctrTitle"/>
          </p:nvPr>
        </p:nvSpPr>
        <p:spPr>
          <a:xfrm>
            <a:off x="712353" y="535425"/>
            <a:ext cx="5153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Timbo Construction</a:t>
            </a:r>
            <a:endParaRPr dirty="0"/>
          </a:p>
        </p:txBody>
      </p:sp>
      <p:sp>
        <p:nvSpPr>
          <p:cNvPr id="152" name="Google Shape;152;p27"/>
          <p:cNvSpPr txBox="1">
            <a:spLocks noGrp="1"/>
          </p:cNvSpPr>
          <p:nvPr>
            <p:ph type="subTitle" idx="1"/>
          </p:nvPr>
        </p:nvSpPr>
        <p:spPr>
          <a:xfrm>
            <a:off x="712350" y="2548775"/>
            <a:ext cx="5153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smtClean="0">
                <a:latin typeface="Agency FB" pitchFamily="34" charset="0"/>
              </a:rPr>
              <a:t>Social Diversity Plan </a:t>
            </a:r>
            <a:endParaRPr sz="2000" dirty="0">
              <a:latin typeface="Agency FB" pitchFamily="34" charset="0"/>
            </a:endParaRPr>
          </a:p>
        </p:txBody>
      </p:sp>
      <p:grpSp>
        <p:nvGrpSpPr>
          <p:cNvPr id="153" name="Google Shape;153;p27"/>
          <p:cNvGrpSpPr/>
          <p:nvPr/>
        </p:nvGrpSpPr>
        <p:grpSpPr>
          <a:xfrm>
            <a:off x="4571993" y="2104713"/>
            <a:ext cx="3867421" cy="2758679"/>
            <a:chOff x="4571993" y="2104713"/>
            <a:chExt cx="3867421" cy="2758679"/>
          </a:xfrm>
        </p:grpSpPr>
        <p:grpSp>
          <p:nvGrpSpPr>
            <p:cNvPr id="154" name="Google Shape;154;p27"/>
            <p:cNvGrpSpPr/>
            <p:nvPr/>
          </p:nvGrpSpPr>
          <p:grpSpPr>
            <a:xfrm>
              <a:off x="6844133" y="2663685"/>
              <a:ext cx="519252" cy="2178188"/>
              <a:chOff x="6844133" y="2663685"/>
              <a:chExt cx="519252" cy="2178188"/>
            </a:xfrm>
          </p:grpSpPr>
          <p:sp>
            <p:nvSpPr>
              <p:cNvPr id="155" name="Google Shape;155;p27"/>
              <p:cNvSpPr/>
              <p:nvPr/>
            </p:nvSpPr>
            <p:spPr>
              <a:xfrm>
                <a:off x="6844133" y="2663685"/>
                <a:ext cx="519252" cy="2175772"/>
              </a:xfrm>
              <a:custGeom>
                <a:avLst/>
                <a:gdLst/>
                <a:ahLst/>
                <a:cxnLst/>
                <a:rect l="l" t="t" r="r" b="b"/>
                <a:pathLst>
                  <a:path w="28159" h="117992" extrusionOk="0">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p:cNvSpPr/>
              <p:nvPr/>
            </p:nvSpPr>
            <p:spPr>
              <a:xfrm>
                <a:off x="6937882" y="3393927"/>
                <a:ext cx="302342" cy="1447946"/>
              </a:xfrm>
              <a:custGeom>
                <a:avLst/>
                <a:gdLst/>
                <a:ahLst/>
                <a:cxnLst/>
                <a:rect l="l" t="t" r="r" b="b"/>
                <a:pathLst>
                  <a:path w="16396" h="78522" extrusionOk="0">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7"/>
              <p:cNvSpPr/>
              <p:nvPr/>
            </p:nvSpPr>
            <p:spPr>
              <a:xfrm>
                <a:off x="6999139" y="3348472"/>
                <a:ext cx="226812" cy="79292"/>
              </a:xfrm>
              <a:custGeom>
                <a:avLst/>
                <a:gdLst/>
                <a:ahLst/>
                <a:cxnLst/>
                <a:rect l="l" t="t" r="r" b="b"/>
                <a:pathLst>
                  <a:path w="12300" h="4300" extrusionOk="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27"/>
            <p:cNvGrpSpPr/>
            <p:nvPr/>
          </p:nvGrpSpPr>
          <p:grpSpPr>
            <a:xfrm>
              <a:off x="4571993" y="3047034"/>
              <a:ext cx="456021" cy="1816358"/>
              <a:chOff x="4571993" y="3047034"/>
              <a:chExt cx="456021" cy="1816358"/>
            </a:xfrm>
          </p:grpSpPr>
          <p:sp>
            <p:nvSpPr>
              <p:cNvPr id="159" name="Google Shape;159;p27"/>
              <p:cNvSpPr/>
              <p:nvPr/>
            </p:nvSpPr>
            <p:spPr>
              <a:xfrm>
                <a:off x="4636754" y="3233960"/>
                <a:ext cx="358326" cy="509516"/>
              </a:xfrm>
              <a:custGeom>
                <a:avLst/>
                <a:gdLst/>
                <a:ahLst/>
                <a:cxnLst/>
                <a:rect l="l" t="t" r="r" b="b"/>
                <a:pathLst>
                  <a:path w="19432" h="27631" extrusionOk="0">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4661796" y="3047034"/>
                <a:ext cx="215840" cy="324489"/>
              </a:xfrm>
              <a:custGeom>
                <a:avLst/>
                <a:gdLst/>
                <a:ahLst/>
                <a:cxnLst/>
                <a:rect l="l" t="t" r="r" b="b"/>
                <a:pathLst>
                  <a:path w="11705" h="17597" extrusionOk="0">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4636754" y="3574178"/>
                <a:ext cx="320358" cy="1289214"/>
              </a:xfrm>
              <a:custGeom>
                <a:avLst/>
                <a:gdLst/>
                <a:ahLst/>
                <a:cxnLst/>
                <a:rect l="l" t="t" r="r" b="b"/>
                <a:pathLst>
                  <a:path w="17373" h="69914" extrusionOk="0">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4672767" y="3565401"/>
                <a:ext cx="252499" cy="91997"/>
              </a:xfrm>
              <a:custGeom>
                <a:avLst/>
                <a:gdLst/>
                <a:ahLst/>
                <a:cxnLst/>
                <a:rect l="l" t="t" r="r" b="b"/>
                <a:pathLst>
                  <a:path w="13693" h="4989" extrusionOk="0">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4805369" y="3100583"/>
                <a:ext cx="222645" cy="309423"/>
              </a:xfrm>
              <a:custGeom>
                <a:avLst/>
                <a:gdLst/>
                <a:ahLst/>
                <a:cxnLst/>
                <a:rect l="l" t="t" r="r" b="b"/>
                <a:pathLst>
                  <a:path w="12074" h="16780" extrusionOk="0">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4571993" y="3218802"/>
                <a:ext cx="256021" cy="285580"/>
              </a:xfrm>
              <a:custGeom>
                <a:avLst/>
                <a:gdLst/>
                <a:ahLst/>
                <a:cxnLst/>
                <a:rect l="l" t="t" r="r" b="b"/>
                <a:pathLst>
                  <a:path w="13884" h="15487" extrusionOk="0">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27"/>
            <p:cNvGrpSpPr/>
            <p:nvPr/>
          </p:nvGrpSpPr>
          <p:grpSpPr>
            <a:xfrm>
              <a:off x="6425877" y="3127819"/>
              <a:ext cx="476674" cy="1712302"/>
              <a:chOff x="6425877" y="3127819"/>
              <a:chExt cx="476674" cy="1712302"/>
            </a:xfrm>
          </p:grpSpPr>
          <p:sp>
            <p:nvSpPr>
              <p:cNvPr id="166" name="Google Shape;166;p27"/>
              <p:cNvSpPr/>
              <p:nvPr/>
            </p:nvSpPr>
            <p:spPr>
              <a:xfrm>
                <a:off x="6425877" y="3127819"/>
                <a:ext cx="476674" cy="1712302"/>
              </a:xfrm>
              <a:custGeom>
                <a:avLst/>
                <a:gdLst/>
                <a:ahLst/>
                <a:cxnLst/>
                <a:rect l="l" t="t" r="r" b="b"/>
                <a:pathLst>
                  <a:path w="25850" h="92858" extrusionOk="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6535005" y="3798556"/>
                <a:ext cx="245916" cy="1040901"/>
              </a:xfrm>
              <a:custGeom>
                <a:avLst/>
                <a:gdLst/>
                <a:ahLst/>
                <a:cxnLst/>
                <a:rect l="l" t="t" r="r" b="b"/>
                <a:pathLst>
                  <a:path w="13336" h="56448" extrusionOk="0">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6547083" y="3756402"/>
                <a:ext cx="208593" cy="73963"/>
              </a:xfrm>
              <a:custGeom>
                <a:avLst/>
                <a:gdLst/>
                <a:ahLst/>
                <a:cxnLst/>
                <a:rect l="l" t="t" r="r" b="b"/>
                <a:pathLst>
                  <a:path w="11312" h="4011" extrusionOk="0">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27"/>
            <p:cNvGrpSpPr/>
            <p:nvPr/>
          </p:nvGrpSpPr>
          <p:grpSpPr>
            <a:xfrm>
              <a:off x="7299472" y="2906945"/>
              <a:ext cx="646820" cy="1935370"/>
              <a:chOff x="7299472" y="2906945"/>
              <a:chExt cx="646820" cy="1935370"/>
            </a:xfrm>
          </p:grpSpPr>
          <p:sp>
            <p:nvSpPr>
              <p:cNvPr id="170" name="Google Shape;170;p27"/>
              <p:cNvSpPr/>
              <p:nvPr/>
            </p:nvSpPr>
            <p:spPr>
              <a:xfrm>
                <a:off x="7527593" y="3673625"/>
                <a:ext cx="240" cy="3983"/>
              </a:xfrm>
              <a:custGeom>
                <a:avLst/>
                <a:gdLst/>
                <a:ahLst/>
                <a:cxnLst/>
                <a:rect l="l" t="t" r="r" b="b"/>
                <a:pathLst>
                  <a:path w="13" h="216" extrusionOk="0">
                    <a:moveTo>
                      <a:pt x="12" y="215"/>
                    </a:moveTo>
                    <a:cubicBezTo>
                      <a:pt x="12" y="144"/>
                      <a:pt x="1" y="72"/>
                      <a:pt x="1" y="1"/>
                    </a:cubicBezTo>
                    <a:cubicBezTo>
                      <a:pt x="1" y="72"/>
                      <a:pt x="12" y="144"/>
                      <a:pt x="12"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7505852" y="4146980"/>
                <a:ext cx="904" cy="12318"/>
              </a:xfrm>
              <a:custGeom>
                <a:avLst/>
                <a:gdLst/>
                <a:ahLst/>
                <a:cxnLst/>
                <a:rect l="l" t="t" r="r" b="b"/>
                <a:pathLst>
                  <a:path w="49" h="668" extrusionOk="0">
                    <a:moveTo>
                      <a:pt x="1" y="667"/>
                    </a:moveTo>
                    <a:cubicBezTo>
                      <a:pt x="13" y="441"/>
                      <a:pt x="25" y="227"/>
                      <a:pt x="48" y="1"/>
                    </a:cubicBezTo>
                    <a:cubicBezTo>
                      <a:pt x="25" y="227"/>
                      <a:pt x="13" y="441"/>
                      <a:pt x="1"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7507180" y="4124372"/>
                <a:ext cx="1106" cy="13848"/>
              </a:xfrm>
              <a:custGeom>
                <a:avLst/>
                <a:gdLst/>
                <a:ahLst/>
                <a:cxnLst/>
                <a:rect l="l" t="t" r="r" b="b"/>
                <a:pathLst>
                  <a:path w="60" h="751" extrusionOk="0">
                    <a:moveTo>
                      <a:pt x="0" y="750"/>
                    </a:moveTo>
                    <a:cubicBezTo>
                      <a:pt x="24" y="489"/>
                      <a:pt x="36" y="250"/>
                      <a:pt x="60" y="0"/>
                    </a:cubicBezTo>
                    <a:cubicBezTo>
                      <a:pt x="36" y="250"/>
                      <a:pt x="24" y="489"/>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p:nvPr/>
            </p:nvSpPr>
            <p:spPr>
              <a:xfrm>
                <a:off x="7523425" y="3880890"/>
                <a:ext cx="461" cy="7044"/>
              </a:xfrm>
              <a:custGeom>
                <a:avLst/>
                <a:gdLst/>
                <a:ahLst/>
                <a:cxnLst/>
                <a:rect l="l" t="t" r="r" b="b"/>
                <a:pathLst>
                  <a:path w="25" h="382" extrusionOk="0">
                    <a:moveTo>
                      <a:pt x="0" y="381"/>
                    </a:moveTo>
                    <a:cubicBezTo>
                      <a:pt x="0" y="250"/>
                      <a:pt x="12" y="131"/>
                      <a:pt x="24" y="0"/>
                    </a:cubicBezTo>
                    <a:cubicBezTo>
                      <a:pt x="12" y="131"/>
                      <a:pt x="0" y="250"/>
                      <a:pt x="0" y="38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7528035" y="3681978"/>
                <a:ext cx="240" cy="4186"/>
              </a:xfrm>
              <a:custGeom>
                <a:avLst/>
                <a:gdLst/>
                <a:ahLst/>
                <a:cxnLst/>
                <a:rect l="l" t="t" r="r" b="b"/>
                <a:pathLst>
                  <a:path w="13" h="227" extrusionOk="0">
                    <a:moveTo>
                      <a:pt x="12" y="227"/>
                    </a:moveTo>
                    <a:cubicBezTo>
                      <a:pt x="12" y="143"/>
                      <a:pt x="0" y="72"/>
                      <a:pt x="0" y="0"/>
                    </a:cubicBezTo>
                    <a:cubicBezTo>
                      <a:pt x="0" y="72"/>
                      <a:pt x="12" y="143"/>
                      <a:pt x="12" y="2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7508710" y="4107684"/>
                <a:ext cx="682" cy="9017"/>
              </a:xfrm>
              <a:custGeom>
                <a:avLst/>
                <a:gdLst/>
                <a:ahLst/>
                <a:cxnLst/>
                <a:rect l="l" t="t" r="r" b="b"/>
                <a:pathLst>
                  <a:path w="37" h="489" extrusionOk="0">
                    <a:moveTo>
                      <a:pt x="1" y="489"/>
                    </a:moveTo>
                    <a:cubicBezTo>
                      <a:pt x="12" y="322"/>
                      <a:pt x="24" y="167"/>
                      <a:pt x="36" y="1"/>
                    </a:cubicBezTo>
                    <a:cubicBezTo>
                      <a:pt x="24" y="167"/>
                      <a:pt x="12" y="322"/>
                      <a:pt x="1" y="48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7528902" y="3752235"/>
                <a:ext cx="18" cy="5495"/>
              </a:xfrm>
              <a:custGeom>
                <a:avLst/>
                <a:gdLst/>
                <a:ahLst/>
                <a:cxnLst/>
                <a:rect l="l" t="t" r="r" b="b"/>
                <a:pathLst>
                  <a:path w="1" h="298" extrusionOk="0">
                    <a:moveTo>
                      <a:pt x="1" y="298"/>
                    </a:moveTo>
                    <a:cubicBezTo>
                      <a:pt x="1" y="203"/>
                      <a:pt x="1" y="96"/>
                      <a:pt x="1" y="0"/>
                    </a:cubicBezTo>
                    <a:cubicBezTo>
                      <a:pt x="1" y="96"/>
                      <a:pt x="1" y="203"/>
                      <a:pt x="1"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7499269" y="4249506"/>
                <a:ext cx="682" cy="9902"/>
              </a:xfrm>
              <a:custGeom>
                <a:avLst/>
                <a:gdLst/>
                <a:ahLst/>
                <a:cxnLst/>
                <a:rect l="l" t="t" r="r" b="b"/>
                <a:pathLst>
                  <a:path w="37" h="537" extrusionOk="0">
                    <a:moveTo>
                      <a:pt x="1" y="537"/>
                    </a:moveTo>
                    <a:cubicBezTo>
                      <a:pt x="13" y="358"/>
                      <a:pt x="24" y="180"/>
                      <a:pt x="36" y="1"/>
                    </a:cubicBezTo>
                    <a:cubicBezTo>
                      <a:pt x="24" y="180"/>
                      <a:pt x="13" y="358"/>
                      <a:pt x="1" y="53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7511126" y="4078272"/>
                <a:ext cx="240" cy="1106"/>
              </a:xfrm>
              <a:custGeom>
                <a:avLst/>
                <a:gdLst/>
                <a:ahLst/>
                <a:cxnLst/>
                <a:rect l="l" t="t" r="r" b="b"/>
                <a:pathLst>
                  <a:path w="13" h="60" extrusionOk="0">
                    <a:moveTo>
                      <a:pt x="1" y="60"/>
                    </a:moveTo>
                    <a:cubicBezTo>
                      <a:pt x="1" y="36"/>
                      <a:pt x="12" y="12"/>
                      <a:pt x="12" y="0"/>
                    </a:cubicBezTo>
                    <a:cubicBezTo>
                      <a:pt x="12" y="12"/>
                      <a:pt x="1" y="36"/>
                      <a:pt x="1"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7526284" y="3658043"/>
                <a:ext cx="443" cy="3540"/>
              </a:xfrm>
              <a:custGeom>
                <a:avLst/>
                <a:gdLst/>
                <a:ahLst/>
                <a:cxnLst/>
                <a:rect l="l" t="t" r="r" b="b"/>
                <a:pathLst>
                  <a:path w="24" h="192" extrusionOk="0">
                    <a:moveTo>
                      <a:pt x="24" y="191"/>
                    </a:moveTo>
                    <a:cubicBezTo>
                      <a:pt x="12" y="132"/>
                      <a:pt x="0" y="60"/>
                      <a:pt x="0" y="1"/>
                    </a:cubicBezTo>
                    <a:cubicBezTo>
                      <a:pt x="0" y="60"/>
                      <a:pt x="12" y="132"/>
                      <a:pt x="24" y="19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p:nvPr/>
            </p:nvSpPr>
            <p:spPr>
              <a:xfrm>
                <a:off x="7497739" y="4272999"/>
                <a:ext cx="664" cy="10787"/>
              </a:xfrm>
              <a:custGeom>
                <a:avLst/>
                <a:gdLst/>
                <a:ahLst/>
                <a:cxnLst/>
                <a:rect l="l" t="t" r="r" b="b"/>
                <a:pathLst>
                  <a:path w="36" h="585" extrusionOk="0">
                    <a:moveTo>
                      <a:pt x="0" y="584"/>
                    </a:moveTo>
                    <a:cubicBezTo>
                      <a:pt x="12" y="394"/>
                      <a:pt x="24" y="203"/>
                      <a:pt x="36" y="1"/>
                    </a:cubicBezTo>
                    <a:cubicBezTo>
                      <a:pt x="24" y="203"/>
                      <a:pt x="12" y="394"/>
                      <a:pt x="0" y="58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7524292" y="3865954"/>
                <a:ext cx="240" cy="6399"/>
              </a:xfrm>
              <a:custGeom>
                <a:avLst/>
                <a:gdLst/>
                <a:ahLst/>
                <a:cxnLst/>
                <a:rect l="l" t="t" r="r" b="b"/>
                <a:pathLst>
                  <a:path w="13" h="347" extrusionOk="0">
                    <a:moveTo>
                      <a:pt x="1" y="346"/>
                    </a:moveTo>
                    <a:cubicBezTo>
                      <a:pt x="1" y="227"/>
                      <a:pt x="13" y="120"/>
                      <a:pt x="13" y="1"/>
                    </a:cubicBezTo>
                    <a:cubicBezTo>
                      <a:pt x="13" y="120"/>
                      <a:pt x="1" y="227"/>
                      <a:pt x="1" y="34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p:nvPr/>
            </p:nvSpPr>
            <p:spPr>
              <a:xfrm>
                <a:off x="7526929" y="3665511"/>
                <a:ext cx="461" cy="3965"/>
              </a:xfrm>
              <a:custGeom>
                <a:avLst/>
                <a:gdLst/>
                <a:ahLst/>
                <a:cxnLst/>
                <a:rect l="l" t="t" r="r" b="b"/>
                <a:pathLst>
                  <a:path w="25" h="215" extrusionOk="0">
                    <a:moveTo>
                      <a:pt x="25" y="215"/>
                    </a:moveTo>
                    <a:cubicBezTo>
                      <a:pt x="13" y="143"/>
                      <a:pt x="13" y="72"/>
                      <a:pt x="1" y="0"/>
                    </a:cubicBezTo>
                    <a:cubicBezTo>
                      <a:pt x="13" y="72"/>
                      <a:pt x="13" y="143"/>
                      <a:pt x="25"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a:off x="7500800" y="4226235"/>
                <a:ext cx="682" cy="9238"/>
              </a:xfrm>
              <a:custGeom>
                <a:avLst/>
                <a:gdLst/>
                <a:ahLst/>
                <a:cxnLst/>
                <a:rect l="l" t="t" r="r" b="b"/>
                <a:pathLst>
                  <a:path w="37" h="501" extrusionOk="0">
                    <a:moveTo>
                      <a:pt x="1" y="501"/>
                    </a:moveTo>
                    <a:cubicBezTo>
                      <a:pt x="13" y="334"/>
                      <a:pt x="25" y="168"/>
                      <a:pt x="37" y="1"/>
                    </a:cubicBezTo>
                    <a:cubicBezTo>
                      <a:pt x="25" y="168"/>
                      <a:pt x="13" y="334"/>
                      <a:pt x="1"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7502791" y="4203849"/>
                <a:ext cx="18" cy="1106"/>
              </a:xfrm>
              <a:custGeom>
                <a:avLst/>
                <a:gdLst/>
                <a:ahLst/>
                <a:cxnLst/>
                <a:rect l="l" t="t" r="r" b="b"/>
                <a:pathLst>
                  <a:path w="1" h="60" extrusionOk="0">
                    <a:moveTo>
                      <a:pt x="0" y="60"/>
                    </a:moveTo>
                    <a:cubicBezTo>
                      <a:pt x="0" y="36"/>
                      <a:pt x="0" y="24"/>
                      <a:pt x="0" y="0"/>
                    </a:cubicBezTo>
                    <a:cubicBezTo>
                      <a:pt x="0" y="24"/>
                      <a:pt x="0" y="36"/>
                      <a:pt x="0"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p:nvPr/>
            </p:nvSpPr>
            <p:spPr>
              <a:xfrm>
                <a:off x="7528902" y="3746297"/>
                <a:ext cx="18" cy="18"/>
              </a:xfrm>
              <a:custGeom>
                <a:avLst/>
                <a:gdLst/>
                <a:ahLst/>
                <a:cxnLst/>
                <a:rect l="l" t="t" r="r" b="b"/>
                <a:pathLst>
                  <a:path w="1" h="1" extrusionOk="0">
                    <a:moveTo>
                      <a:pt x="1"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7518373" y="3963668"/>
                <a:ext cx="461" cy="7689"/>
              </a:xfrm>
              <a:custGeom>
                <a:avLst/>
                <a:gdLst/>
                <a:ahLst/>
                <a:cxnLst/>
                <a:rect l="l" t="t" r="r" b="b"/>
                <a:pathLst>
                  <a:path w="25" h="417" extrusionOk="0">
                    <a:moveTo>
                      <a:pt x="0" y="417"/>
                    </a:moveTo>
                    <a:cubicBezTo>
                      <a:pt x="12" y="274"/>
                      <a:pt x="12" y="143"/>
                      <a:pt x="24" y="0"/>
                    </a:cubicBezTo>
                    <a:cubicBezTo>
                      <a:pt x="12" y="143"/>
                      <a:pt x="12" y="274"/>
                      <a:pt x="0" y="41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7521452" y="3912718"/>
                <a:ext cx="443" cy="7487"/>
              </a:xfrm>
              <a:custGeom>
                <a:avLst/>
                <a:gdLst/>
                <a:ahLst/>
                <a:cxnLst/>
                <a:rect l="l" t="t" r="r" b="b"/>
                <a:pathLst>
                  <a:path w="24" h="406" extrusionOk="0">
                    <a:moveTo>
                      <a:pt x="0" y="406"/>
                    </a:moveTo>
                    <a:cubicBezTo>
                      <a:pt x="12" y="263"/>
                      <a:pt x="24" y="132"/>
                      <a:pt x="24" y="1"/>
                    </a:cubicBezTo>
                    <a:cubicBezTo>
                      <a:pt x="24" y="132"/>
                      <a:pt x="12" y="263"/>
                      <a:pt x="0" y="40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7517267" y="3981444"/>
                <a:ext cx="461" cy="7929"/>
              </a:xfrm>
              <a:custGeom>
                <a:avLst/>
                <a:gdLst/>
                <a:ahLst/>
                <a:cxnLst/>
                <a:rect l="l" t="t" r="r" b="b"/>
                <a:pathLst>
                  <a:path w="25" h="430" extrusionOk="0">
                    <a:moveTo>
                      <a:pt x="1" y="429"/>
                    </a:moveTo>
                    <a:cubicBezTo>
                      <a:pt x="1" y="286"/>
                      <a:pt x="13" y="143"/>
                      <a:pt x="25" y="0"/>
                    </a:cubicBezTo>
                    <a:cubicBezTo>
                      <a:pt x="13" y="143"/>
                      <a:pt x="1"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7520567" y="3928964"/>
                <a:ext cx="461" cy="7929"/>
              </a:xfrm>
              <a:custGeom>
                <a:avLst/>
                <a:gdLst/>
                <a:ahLst/>
                <a:cxnLst/>
                <a:rect l="l" t="t" r="r" b="b"/>
                <a:pathLst>
                  <a:path w="25" h="430" extrusionOk="0">
                    <a:moveTo>
                      <a:pt x="1" y="429"/>
                    </a:moveTo>
                    <a:cubicBezTo>
                      <a:pt x="1" y="287"/>
                      <a:pt x="12" y="144"/>
                      <a:pt x="24" y="1"/>
                    </a:cubicBezTo>
                    <a:cubicBezTo>
                      <a:pt x="12" y="144"/>
                      <a:pt x="1" y="287"/>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7519461" y="3946094"/>
                <a:ext cx="461" cy="7929"/>
              </a:xfrm>
              <a:custGeom>
                <a:avLst/>
                <a:gdLst/>
                <a:ahLst/>
                <a:cxnLst/>
                <a:rect l="l" t="t" r="r" b="b"/>
                <a:pathLst>
                  <a:path w="25" h="430" extrusionOk="0">
                    <a:moveTo>
                      <a:pt x="1" y="429"/>
                    </a:moveTo>
                    <a:cubicBezTo>
                      <a:pt x="13" y="286"/>
                      <a:pt x="13" y="143"/>
                      <a:pt x="25" y="1"/>
                    </a:cubicBezTo>
                    <a:cubicBezTo>
                      <a:pt x="13" y="143"/>
                      <a:pt x="13"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7512232" y="4057195"/>
                <a:ext cx="443" cy="6602"/>
              </a:xfrm>
              <a:custGeom>
                <a:avLst/>
                <a:gdLst/>
                <a:ahLst/>
                <a:cxnLst/>
                <a:rect l="l" t="t" r="r" b="b"/>
                <a:pathLst>
                  <a:path w="24" h="358" extrusionOk="0">
                    <a:moveTo>
                      <a:pt x="0" y="357"/>
                    </a:moveTo>
                    <a:cubicBezTo>
                      <a:pt x="12" y="238"/>
                      <a:pt x="12" y="119"/>
                      <a:pt x="24" y="0"/>
                    </a:cubicBezTo>
                    <a:cubicBezTo>
                      <a:pt x="12" y="119"/>
                      <a:pt x="12" y="238"/>
                      <a:pt x="0"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7513542" y="4037206"/>
                <a:ext cx="461" cy="8575"/>
              </a:xfrm>
              <a:custGeom>
                <a:avLst/>
                <a:gdLst/>
                <a:ahLst/>
                <a:cxnLst/>
                <a:rect l="l" t="t" r="r" b="b"/>
                <a:pathLst>
                  <a:path w="25" h="465" extrusionOk="0">
                    <a:moveTo>
                      <a:pt x="1" y="465"/>
                    </a:moveTo>
                    <a:cubicBezTo>
                      <a:pt x="1" y="310"/>
                      <a:pt x="12" y="155"/>
                      <a:pt x="24" y="1"/>
                    </a:cubicBezTo>
                    <a:cubicBezTo>
                      <a:pt x="12" y="155"/>
                      <a:pt x="1" y="310"/>
                      <a:pt x="1"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7528478" y="3690756"/>
                <a:ext cx="240" cy="4407"/>
              </a:xfrm>
              <a:custGeom>
                <a:avLst/>
                <a:gdLst/>
                <a:ahLst/>
                <a:cxnLst/>
                <a:rect l="l" t="t" r="r" b="b"/>
                <a:pathLst>
                  <a:path w="13" h="239" extrusionOk="0">
                    <a:moveTo>
                      <a:pt x="12" y="239"/>
                    </a:moveTo>
                    <a:cubicBezTo>
                      <a:pt x="0" y="155"/>
                      <a:pt x="0" y="72"/>
                      <a:pt x="0" y="1"/>
                    </a:cubicBezTo>
                    <a:cubicBezTo>
                      <a:pt x="0" y="72"/>
                      <a:pt x="0" y="155"/>
                      <a:pt x="12" y="23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7522540" y="3896472"/>
                <a:ext cx="461" cy="7265"/>
              </a:xfrm>
              <a:custGeom>
                <a:avLst/>
                <a:gdLst/>
                <a:ahLst/>
                <a:cxnLst/>
                <a:rect l="l" t="t" r="r" b="b"/>
                <a:pathLst>
                  <a:path w="25" h="394" extrusionOk="0">
                    <a:moveTo>
                      <a:pt x="1" y="394"/>
                    </a:moveTo>
                    <a:cubicBezTo>
                      <a:pt x="1" y="263"/>
                      <a:pt x="13" y="132"/>
                      <a:pt x="24" y="1"/>
                    </a:cubicBezTo>
                    <a:cubicBezTo>
                      <a:pt x="13" y="132"/>
                      <a:pt x="1" y="263"/>
                      <a:pt x="1" y="39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7496190" y="4296934"/>
                <a:ext cx="682" cy="11433"/>
              </a:xfrm>
              <a:custGeom>
                <a:avLst/>
                <a:gdLst/>
                <a:ahLst/>
                <a:cxnLst/>
                <a:rect l="l" t="t" r="r" b="b"/>
                <a:pathLst>
                  <a:path w="37" h="620" extrusionOk="0">
                    <a:moveTo>
                      <a:pt x="1" y="620"/>
                    </a:moveTo>
                    <a:cubicBezTo>
                      <a:pt x="13" y="417"/>
                      <a:pt x="25" y="215"/>
                      <a:pt x="37" y="1"/>
                    </a:cubicBezTo>
                    <a:cubicBezTo>
                      <a:pt x="25" y="215"/>
                      <a:pt x="13" y="417"/>
                      <a:pt x="1" y="62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7515957" y="3999663"/>
                <a:ext cx="461" cy="8575"/>
              </a:xfrm>
              <a:custGeom>
                <a:avLst/>
                <a:gdLst/>
                <a:ahLst/>
                <a:cxnLst/>
                <a:rect l="l" t="t" r="r" b="b"/>
                <a:pathLst>
                  <a:path w="25" h="465" extrusionOk="0">
                    <a:moveTo>
                      <a:pt x="0" y="465"/>
                    </a:moveTo>
                    <a:cubicBezTo>
                      <a:pt x="12" y="298"/>
                      <a:pt x="24" y="144"/>
                      <a:pt x="24" y="1"/>
                    </a:cubicBezTo>
                    <a:cubicBezTo>
                      <a:pt x="24" y="144"/>
                      <a:pt x="12" y="298"/>
                      <a:pt x="0"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7528699" y="3699976"/>
                <a:ext cx="18" cy="18"/>
              </a:xfrm>
              <a:custGeom>
                <a:avLst/>
                <a:gdLst/>
                <a:ahLst/>
                <a:cxnLst/>
                <a:rect l="l" t="t" r="r" b="b"/>
                <a:pathLst>
                  <a:path w="1" h="1" extrusionOk="0">
                    <a:moveTo>
                      <a:pt x="0"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7514648" y="4017881"/>
                <a:ext cx="664" cy="9238"/>
              </a:xfrm>
              <a:custGeom>
                <a:avLst/>
                <a:gdLst/>
                <a:ahLst/>
                <a:cxnLst/>
                <a:rect l="l" t="t" r="r" b="b"/>
                <a:pathLst>
                  <a:path w="36" h="501" extrusionOk="0">
                    <a:moveTo>
                      <a:pt x="0" y="501"/>
                    </a:moveTo>
                    <a:cubicBezTo>
                      <a:pt x="12" y="334"/>
                      <a:pt x="24" y="168"/>
                      <a:pt x="36" y="1"/>
                    </a:cubicBezTo>
                    <a:cubicBezTo>
                      <a:pt x="24" y="168"/>
                      <a:pt x="12" y="334"/>
                      <a:pt x="0"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7521010" y="3626861"/>
                <a:ext cx="682" cy="2434"/>
              </a:xfrm>
              <a:custGeom>
                <a:avLst/>
                <a:gdLst/>
                <a:ahLst/>
                <a:cxnLst/>
                <a:rect l="l" t="t" r="r" b="b"/>
                <a:pathLst>
                  <a:path w="37" h="132" extrusionOk="0">
                    <a:moveTo>
                      <a:pt x="36" y="132"/>
                    </a:moveTo>
                    <a:cubicBezTo>
                      <a:pt x="24" y="84"/>
                      <a:pt x="12" y="37"/>
                      <a:pt x="0" y="1"/>
                    </a:cubicBezTo>
                    <a:cubicBezTo>
                      <a:pt x="12" y="37"/>
                      <a:pt x="24" y="84"/>
                      <a:pt x="36" y="132"/>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7525399" y="3651017"/>
                <a:ext cx="461" cy="3319"/>
              </a:xfrm>
              <a:custGeom>
                <a:avLst/>
                <a:gdLst/>
                <a:ahLst/>
                <a:cxnLst/>
                <a:rect l="l" t="t" r="r" b="b"/>
                <a:pathLst>
                  <a:path w="25" h="180" extrusionOk="0">
                    <a:moveTo>
                      <a:pt x="24" y="179"/>
                    </a:moveTo>
                    <a:cubicBezTo>
                      <a:pt x="12" y="120"/>
                      <a:pt x="12" y="60"/>
                      <a:pt x="0" y="1"/>
                    </a:cubicBezTo>
                    <a:cubicBezTo>
                      <a:pt x="12" y="60"/>
                      <a:pt x="12" y="120"/>
                      <a:pt x="24"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7475777" y="4641633"/>
                <a:ext cx="904" cy="13185"/>
              </a:xfrm>
              <a:custGeom>
                <a:avLst/>
                <a:gdLst/>
                <a:ahLst/>
                <a:cxnLst/>
                <a:rect l="l" t="t" r="r" b="b"/>
                <a:pathLst>
                  <a:path w="49" h="715" extrusionOk="0">
                    <a:moveTo>
                      <a:pt x="1" y="715"/>
                    </a:moveTo>
                    <a:cubicBezTo>
                      <a:pt x="13" y="477"/>
                      <a:pt x="24" y="239"/>
                      <a:pt x="48" y="0"/>
                    </a:cubicBezTo>
                    <a:cubicBezTo>
                      <a:pt x="24"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7477307" y="4613309"/>
                <a:ext cx="682" cy="13185"/>
              </a:xfrm>
              <a:custGeom>
                <a:avLst/>
                <a:gdLst/>
                <a:ahLst/>
                <a:cxnLst/>
                <a:rect l="l" t="t" r="r" b="b"/>
                <a:pathLst>
                  <a:path w="37" h="715" extrusionOk="0">
                    <a:moveTo>
                      <a:pt x="1" y="715"/>
                    </a:moveTo>
                    <a:cubicBezTo>
                      <a:pt x="13" y="477"/>
                      <a:pt x="25" y="239"/>
                      <a:pt x="37" y="1"/>
                    </a:cubicBezTo>
                    <a:cubicBezTo>
                      <a:pt x="25"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7528257" y="3776170"/>
                <a:ext cx="240" cy="5716"/>
              </a:xfrm>
              <a:custGeom>
                <a:avLst/>
                <a:gdLst/>
                <a:ahLst/>
                <a:cxnLst/>
                <a:rect l="l" t="t" r="r" b="b"/>
                <a:pathLst>
                  <a:path w="13" h="310" extrusionOk="0">
                    <a:moveTo>
                      <a:pt x="0" y="310"/>
                    </a:moveTo>
                    <a:cubicBezTo>
                      <a:pt x="0" y="203"/>
                      <a:pt x="0" y="95"/>
                      <a:pt x="12" y="0"/>
                    </a:cubicBezTo>
                    <a:cubicBezTo>
                      <a:pt x="0" y="95"/>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7526487" y="3825349"/>
                <a:ext cx="18" cy="3079"/>
              </a:xfrm>
              <a:custGeom>
                <a:avLst/>
                <a:gdLst/>
                <a:ahLst/>
                <a:cxnLst/>
                <a:rect l="l" t="t" r="r" b="b"/>
                <a:pathLst>
                  <a:path w="1" h="167" extrusionOk="0">
                    <a:moveTo>
                      <a:pt x="1" y="167"/>
                    </a:moveTo>
                    <a:cubicBezTo>
                      <a:pt x="1" y="107"/>
                      <a:pt x="1" y="60"/>
                      <a:pt x="1" y="0"/>
                    </a:cubicBezTo>
                    <a:cubicBezTo>
                      <a:pt x="1" y="60"/>
                      <a:pt x="1" y="107"/>
                      <a:pt x="1" y="1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7470281" y="4760405"/>
                <a:ext cx="461" cy="12097"/>
              </a:xfrm>
              <a:custGeom>
                <a:avLst/>
                <a:gdLst/>
                <a:ahLst/>
                <a:cxnLst/>
                <a:rect l="l" t="t" r="r" b="b"/>
                <a:pathLst>
                  <a:path w="25" h="656" extrusionOk="0">
                    <a:moveTo>
                      <a:pt x="1" y="656"/>
                    </a:moveTo>
                    <a:cubicBezTo>
                      <a:pt x="13" y="429"/>
                      <a:pt x="13" y="215"/>
                      <a:pt x="25" y="1"/>
                    </a:cubicBezTo>
                    <a:cubicBezTo>
                      <a:pt x="13" y="215"/>
                      <a:pt x="13" y="429"/>
                      <a:pt x="1" y="65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7478856" y="4585428"/>
                <a:ext cx="682" cy="12963"/>
              </a:xfrm>
              <a:custGeom>
                <a:avLst/>
                <a:gdLst/>
                <a:ahLst/>
                <a:cxnLst/>
                <a:rect l="l" t="t" r="r" b="b"/>
                <a:pathLst>
                  <a:path w="37" h="703" extrusionOk="0">
                    <a:moveTo>
                      <a:pt x="0" y="703"/>
                    </a:moveTo>
                    <a:cubicBezTo>
                      <a:pt x="12" y="477"/>
                      <a:pt x="24" y="239"/>
                      <a:pt x="36" y="0"/>
                    </a:cubicBezTo>
                    <a:cubicBezTo>
                      <a:pt x="24" y="239"/>
                      <a:pt x="12" y="477"/>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7527814" y="3788672"/>
                <a:ext cx="240" cy="5514"/>
              </a:xfrm>
              <a:custGeom>
                <a:avLst/>
                <a:gdLst/>
                <a:ahLst/>
                <a:cxnLst/>
                <a:rect l="l" t="t" r="r" b="b"/>
                <a:pathLst>
                  <a:path w="13" h="299" extrusionOk="0">
                    <a:moveTo>
                      <a:pt x="0" y="298"/>
                    </a:moveTo>
                    <a:cubicBezTo>
                      <a:pt x="0" y="191"/>
                      <a:pt x="12" y="96"/>
                      <a:pt x="12" y="1"/>
                    </a:cubicBezTo>
                    <a:cubicBezTo>
                      <a:pt x="12" y="96"/>
                      <a:pt x="0"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7468972" y="4791845"/>
                <a:ext cx="461" cy="11175"/>
              </a:xfrm>
              <a:custGeom>
                <a:avLst/>
                <a:gdLst/>
                <a:ahLst/>
                <a:cxnLst/>
                <a:rect l="l" t="t" r="r" b="b"/>
                <a:pathLst>
                  <a:path w="25" h="606" extrusionOk="0">
                    <a:moveTo>
                      <a:pt x="24" y="0"/>
                    </a:moveTo>
                    <a:cubicBezTo>
                      <a:pt x="12" y="202"/>
                      <a:pt x="1" y="392"/>
                      <a:pt x="1" y="606"/>
                    </a:cubicBezTo>
                    <a:cubicBezTo>
                      <a:pt x="1" y="404"/>
                      <a:pt x="12" y="202"/>
                      <a:pt x="24"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7527372" y="3801635"/>
                <a:ext cx="240" cy="4407"/>
              </a:xfrm>
              <a:custGeom>
                <a:avLst/>
                <a:gdLst/>
                <a:ahLst/>
                <a:cxnLst/>
                <a:rect l="l" t="t" r="r" b="b"/>
                <a:pathLst>
                  <a:path w="13" h="239" extrusionOk="0">
                    <a:moveTo>
                      <a:pt x="1" y="238"/>
                    </a:moveTo>
                    <a:cubicBezTo>
                      <a:pt x="1" y="155"/>
                      <a:pt x="13" y="84"/>
                      <a:pt x="13" y="0"/>
                    </a:cubicBezTo>
                    <a:cubicBezTo>
                      <a:pt x="13" y="84"/>
                      <a:pt x="1" y="155"/>
                      <a:pt x="1" y="23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7471609" y="4729444"/>
                <a:ext cx="682" cy="12982"/>
              </a:xfrm>
              <a:custGeom>
                <a:avLst/>
                <a:gdLst/>
                <a:ahLst/>
                <a:cxnLst/>
                <a:rect l="l" t="t" r="r" b="b"/>
                <a:pathLst>
                  <a:path w="37" h="704" extrusionOk="0">
                    <a:moveTo>
                      <a:pt x="0" y="703"/>
                    </a:moveTo>
                    <a:cubicBezTo>
                      <a:pt x="12" y="465"/>
                      <a:pt x="24" y="239"/>
                      <a:pt x="36" y="1"/>
                    </a:cubicBezTo>
                    <a:cubicBezTo>
                      <a:pt x="24" y="239"/>
                      <a:pt x="12" y="465"/>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7472918" y="4699147"/>
                <a:ext cx="682" cy="13848"/>
              </a:xfrm>
              <a:custGeom>
                <a:avLst/>
                <a:gdLst/>
                <a:ahLst/>
                <a:cxnLst/>
                <a:rect l="l" t="t" r="r" b="b"/>
                <a:pathLst>
                  <a:path w="37" h="751" extrusionOk="0">
                    <a:moveTo>
                      <a:pt x="1" y="751"/>
                    </a:moveTo>
                    <a:cubicBezTo>
                      <a:pt x="13" y="501"/>
                      <a:pt x="25" y="251"/>
                      <a:pt x="37" y="1"/>
                    </a:cubicBezTo>
                    <a:cubicBezTo>
                      <a:pt x="25" y="251"/>
                      <a:pt x="13" y="501"/>
                      <a:pt x="1" y="75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7474467" y="4669957"/>
                <a:ext cx="664" cy="13848"/>
              </a:xfrm>
              <a:custGeom>
                <a:avLst/>
                <a:gdLst/>
                <a:ahLst/>
                <a:cxnLst/>
                <a:rect l="l" t="t" r="r" b="b"/>
                <a:pathLst>
                  <a:path w="36" h="751" extrusionOk="0">
                    <a:moveTo>
                      <a:pt x="0" y="750"/>
                    </a:moveTo>
                    <a:cubicBezTo>
                      <a:pt x="12" y="500"/>
                      <a:pt x="24" y="250"/>
                      <a:pt x="36" y="0"/>
                    </a:cubicBezTo>
                    <a:cubicBezTo>
                      <a:pt x="24" y="250"/>
                      <a:pt x="12" y="500"/>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7528478" y="3764092"/>
                <a:ext cx="240" cy="5495"/>
              </a:xfrm>
              <a:custGeom>
                <a:avLst/>
                <a:gdLst/>
                <a:ahLst/>
                <a:cxnLst/>
                <a:rect l="l" t="t" r="r" b="b"/>
                <a:pathLst>
                  <a:path w="13" h="298" extrusionOk="0">
                    <a:moveTo>
                      <a:pt x="0" y="298"/>
                    </a:moveTo>
                    <a:cubicBezTo>
                      <a:pt x="12" y="191"/>
                      <a:pt x="12" y="96"/>
                      <a:pt x="12" y="0"/>
                    </a:cubicBezTo>
                    <a:cubicBezTo>
                      <a:pt x="12" y="96"/>
                      <a:pt x="12"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7490049" y="4397266"/>
                <a:ext cx="682" cy="12539"/>
              </a:xfrm>
              <a:custGeom>
                <a:avLst/>
                <a:gdLst/>
                <a:ahLst/>
                <a:cxnLst/>
                <a:rect l="l" t="t" r="r" b="b"/>
                <a:pathLst>
                  <a:path w="37" h="680" extrusionOk="0">
                    <a:moveTo>
                      <a:pt x="1" y="679"/>
                    </a:moveTo>
                    <a:cubicBezTo>
                      <a:pt x="12" y="453"/>
                      <a:pt x="24" y="227"/>
                      <a:pt x="36" y="1"/>
                    </a:cubicBezTo>
                    <a:cubicBezTo>
                      <a:pt x="24" y="227"/>
                      <a:pt x="12" y="453"/>
                      <a:pt x="1" y="6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7491580" y="4371579"/>
                <a:ext cx="682" cy="12318"/>
              </a:xfrm>
              <a:custGeom>
                <a:avLst/>
                <a:gdLst/>
                <a:ahLst/>
                <a:cxnLst/>
                <a:rect l="l" t="t" r="r" b="b"/>
                <a:pathLst>
                  <a:path w="37" h="668" extrusionOk="0">
                    <a:moveTo>
                      <a:pt x="1" y="668"/>
                    </a:moveTo>
                    <a:cubicBezTo>
                      <a:pt x="13" y="441"/>
                      <a:pt x="25" y="227"/>
                      <a:pt x="37" y="1"/>
                    </a:cubicBezTo>
                    <a:cubicBezTo>
                      <a:pt x="25" y="227"/>
                      <a:pt x="13" y="441"/>
                      <a:pt x="1" y="66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7524956" y="3850815"/>
                <a:ext cx="461" cy="6602"/>
              </a:xfrm>
              <a:custGeom>
                <a:avLst/>
                <a:gdLst/>
                <a:ahLst/>
                <a:cxnLst/>
                <a:rect l="l" t="t" r="r" b="b"/>
                <a:pathLst>
                  <a:path w="25" h="358" extrusionOk="0">
                    <a:moveTo>
                      <a:pt x="1" y="357"/>
                    </a:moveTo>
                    <a:cubicBezTo>
                      <a:pt x="13" y="238"/>
                      <a:pt x="13" y="119"/>
                      <a:pt x="24" y="0"/>
                    </a:cubicBezTo>
                    <a:cubicBezTo>
                      <a:pt x="13" y="119"/>
                      <a:pt x="13" y="238"/>
                      <a:pt x="1"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7494659" y="4321311"/>
                <a:ext cx="682" cy="11875"/>
              </a:xfrm>
              <a:custGeom>
                <a:avLst/>
                <a:gdLst/>
                <a:ahLst/>
                <a:cxnLst/>
                <a:rect l="l" t="t" r="r" b="b"/>
                <a:pathLst>
                  <a:path w="37" h="644" extrusionOk="0">
                    <a:moveTo>
                      <a:pt x="1" y="643"/>
                    </a:moveTo>
                    <a:cubicBezTo>
                      <a:pt x="12" y="429"/>
                      <a:pt x="24" y="215"/>
                      <a:pt x="36" y="0"/>
                    </a:cubicBezTo>
                    <a:cubicBezTo>
                      <a:pt x="24" y="215"/>
                      <a:pt x="12" y="429"/>
                      <a:pt x="1" y="64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7523425" y="3638073"/>
                <a:ext cx="664" cy="2858"/>
              </a:xfrm>
              <a:custGeom>
                <a:avLst/>
                <a:gdLst/>
                <a:ahLst/>
                <a:cxnLst/>
                <a:rect l="l" t="t" r="r" b="b"/>
                <a:pathLst>
                  <a:path w="36" h="155" extrusionOk="0">
                    <a:moveTo>
                      <a:pt x="36" y="155"/>
                    </a:moveTo>
                    <a:cubicBezTo>
                      <a:pt x="24" y="107"/>
                      <a:pt x="12" y="48"/>
                      <a:pt x="0" y="0"/>
                    </a:cubicBezTo>
                    <a:cubicBezTo>
                      <a:pt x="12" y="48"/>
                      <a:pt x="24" y="107"/>
                      <a:pt x="36" y="15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7524513" y="3644213"/>
                <a:ext cx="461" cy="3319"/>
              </a:xfrm>
              <a:custGeom>
                <a:avLst/>
                <a:gdLst/>
                <a:ahLst/>
                <a:cxnLst/>
                <a:rect l="l" t="t" r="r" b="b"/>
                <a:pathLst>
                  <a:path w="25" h="180" extrusionOk="0">
                    <a:moveTo>
                      <a:pt x="25" y="179"/>
                    </a:moveTo>
                    <a:cubicBezTo>
                      <a:pt x="13" y="120"/>
                      <a:pt x="13" y="60"/>
                      <a:pt x="1" y="0"/>
                    </a:cubicBezTo>
                    <a:cubicBezTo>
                      <a:pt x="13" y="60"/>
                      <a:pt x="13" y="120"/>
                      <a:pt x="25"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7493129" y="4346335"/>
                <a:ext cx="664" cy="11875"/>
              </a:xfrm>
              <a:custGeom>
                <a:avLst/>
                <a:gdLst/>
                <a:ahLst/>
                <a:cxnLst/>
                <a:rect l="l" t="t" r="r" b="b"/>
                <a:pathLst>
                  <a:path w="36" h="644" extrusionOk="0">
                    <a:moveTo>
                      <a:pt x="0" y="644"/>
                    </a:moveTo>
                    <a:cubicBezTo>
                      <a:pt x="12" y="429"/>
                      <a:pt x="24" y="215"/>
                      <a:pt x="36" y="1"/>
                    </a:cubicBezTo>
                    <a:cubicBezTo>
                      <a:pt x="24" y="215"/>
                      <a:pt x="12" y="429"/>
                      <a:pt x="0" y="6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7522319" y="3632135"/>
                <a:ext cx="682" cy="2655"/>
              </a:xfrm>
              <a:custGeom>
                <a:avLst/>
                <a:gdLst/>
                <a:ahLst/>
                <a:cxnLst/>
                <a:rect l="l" t="t" r="r" b="b"/>
                <a:pathLst>
                  <a:path w="37" h="144" extrusionOk="0">
                    <a:moveTo>
                      <a:pt x="36" y="144"/>
                    </a:moveTo>
                    <a:cubicBezTo>
                      <a:pt x="25" y="96"/>
                      <a:pt x="13" y="48"/>
                      <a:pt x="1" y="1"/>
                    </a:cubicBezTo>
                    <a:cubicBezTo>
                      <a:pt x="13" y="48"/>
                      <a:pt x="25" y="96"/>
                      <a:pt x="36" y="1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7480387" y="4557768"/>
                <a:ext cx="682" cy="13406"/>
              </a:xfrm>
              <a:custGeom>
                <a:avLst/>
                <a:gdLst/>
                <a:ahLst/>
                <a:cxnLst/>
                <a:rect l="l" t="t" r="r" b="b"/>
                <a:pathLst>
                  <a:path w="37" h="727" extrusionOk="0">
                    <a:moveTo>
                      <a:pt x="1" y="727"/>
                    </a:moveTo>
                    <a:cubicBezTo>
                      <a:pt x="13" y="477"/>
                      <a:pt x="24" y="238"/>
                      <a:pt x="36" y="0"/>
                    </a:cubicBezTo>
                    <a:cubicBezTo>
                      <a:pt x="24" y="238"/>
                      <a:pt x="13" y="477"/>
                      <a:pt x="1" y="7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7488519" y="4423617"/>
                <a:ext cx="664" cy="12318"/>
              </a:xfrm>
              <a:custGeom>
                <a:avLst/>
                <a:gdLst/>
                <a:ahLst/>
                <a:cxnLst/>
                <a:rect l="l" t="t" r="r" b="b"/>
                <a:pathLst>
                  <a:path w="36" h="668" extrusionOk="0">
                    <a:moveTo>
                      <a:pt x="0" y="667"/>
                    </a:moveTo>
                    <a:cubicBezTo>
                      <a:pt x="12" y="441"/>
                      <a:pt x="24" y="215"/>
                      <a:pt x="36" y="1"/>
                    </a:cubicBezTo>
                    <a:cubicBezTo>
                      <a:pt x="24" y="215"/>
                      <a:pt x="12" y="441"/>
                      <a:pt x="0"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7486970" y="4449967"/>
                <a:ext cx="682" cy="12963"/>
              </a:xfrm>
              <a:custGeom>
                <a:avLst/>
                <a:gdLst/>
                <a:ahLst/>
                <a:cxnLst/>
                <a:rect l="l" t="t" r="r" b="b"/>
                <a:pathLst>
                  <a:path w="37" h="703" extrusionOk="0">
                    <a:moveTo>
                      <a:pt x="1" y="703"/>
                    </a:moveTo>
                    <a:cubicBezTo>
                      <a:pt x="13" y="465"/>
                      <a:pt x="25" y="238"/>
                      <a:pt x="37" y="0"/>
                    </a:cubicBezTo>
                    <a:cubicBezTo>
                      <a:pt x="25" y="238"/>
                      <a:pt x="13" y="465"/>
                      <a:pt x="1"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7525841" y="3836985"/>
                <a:ext cx="240" cy="5716"/>
              </a:xfrm>
              <a:custGeom>
                <a:avLst/>
                <a:gdLst/>
                <a:ahLst/>
                <a:cxnLst/>
                <a:rect l="l" t="t" r="r" b="b"/>
                <a:pathLst>
                  <a:path w="13" h="310" extrusionOk="0">
                    <a:moveTo>
                      <a:pt x="0" y="310"/>
                    </a:moveTo>
                    <a:cubicBezTo>
                      <a:pt x="0" y="203"/>
                      <a:pt x="0" y="107"/>
                      <a:pt x="12" y="0"/>
                    </a:cubicBezTo>
                    <a:cubicBezTo>
                      <a:pt x="0" y="107"/>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7299472" y="2906945"/>
                <a:ext cx="646820" cy="1928566"/>
              </a:xfrm>
              <a:custGeom>
                <a:avLst/>
                <a:gdLst/>
                <a:ahLst/>
                <a:cxnLst/>
                <a:rect l="l" t="t" r="r" b="b"/>
                <a:pathLst>
                  <a:path w="35077" h="104586" extrusionOk="0">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7444594" y="3800086"/>
                <a:ext cx="365352" cy="1042229"/>
              </a:xfrm>
              <a:custGeom>
                <a:avLst/>
                <a:gdLst/>
                <a:ahLst/>
                <a:cxnLst/>
                <a:rect l="l" t="t" r="r" b="b"/>
                <a:pathLst>
                  <a:path w="19813" h="56520" extrusionOk="0">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7512730" y="3788045"/>
                <a:ext cx="257717" cy="52425"/>
              </a:xfrm>
              <a:custGeom>
                <a:avLst/>
                <a:gdLst/>
                <a:ahLst/>
                <a:cxnLst/>
                <a:rect l="l" t="t" r="r" b="b"/>
                <a:pathLst>
                  <a:path w="13976" h="2843" extrusionOk="0">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27"/>
            <p:cNvGrpSpPr/>
            <p:nvPr/>
          </p:nvGrpSpPr>
          <p:grpSpPr>
            <a:xfrm>
              <a:off x="4865760" y="2319225"/>
              <a:ext cx="748461" cy="2536053"/>
              <a:chOff x="4865760" y="2319225"/>
              <a:chExt cx="748461" cy="2536053"/>
            </a:xfrm>
          </p:grpSpPr>
          <p:sp>
            <p:nvSpPr>
              <p:cNvPr id="230" name="Google Shape;230;p27"/>
              <p:cNvSpPr/>
              <p:nvPr/>
            </p:nvSpPr>
            <p:spPr>
              <a:xfrm>
                <a:off x="4865760" y="2319225"/>
                <a:ext cx="748461" cy="2536053"/>
              </a:xfrm>
              <a:custGeom>
                <a:avLst/>
                <a:gdLst/>
                <a:ahLst/>
                <a:cxnLst/>
                <a:rect l="l" t="t" r="r" b="b"/>
                <a:pathLst>
                  <a:path w="40589" h="137530" extrusionOk="0">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5106384" y="3453636"/>
                <a:ext cx="376545" cy="1400758"/>
              </a:xfrm>
              <a:custGeom>
                <a:avLst/>
                <a:gdLst/>
                <a:ahLst/>
                <a:cxnLst/>
                <a:rect l="l" t="t" r="r" b="b"/>
                <a:pathLst>
                  <a:path w="20420" h="75963" extrusionOk="0">
                    <a:moveTo>
                      <a:pt x="17907" y="1"/>
                    </a:moveTo>
                    <a:lnTo>
                      <a:pt x="560" y="1120"/>
                    </a:lnTo>
                    <a:cubicBezTo>
                      <a:pt x="0" y="5382"/>
                      <a:pt x="24" y="66878"/>
                      <a:pt x="155" y="75963"/>
                    </a:cubicBezTo>
                    <a:lnTo>
                      <a:pt x="20420" y="75593"/>
                    </a:lnTo>
                    <a:cubicBezTo>
                      <a:pt x="19789" y="64009"/>
                      <a:pt x="17907" y="1"/>
                      <a:pt x="1790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5079369" y="3365419"/>
                <a:ext cx="386005" cy="158031"/>
              </a:xfrm>
              <a:custGeom>
                <a:avLst/>
                <a:gdLst/>
                <a:ahLst/>
                <a:cxnLst/>
                <a:rect l="l" t="t" r="r" b="b"/>
                <a:pathLst>
                  <a:path w="20933" h="8570" extrusionOk="0">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7"/>
            <p:cNvGrpSpPr/>
            <p:nvPr/>
          </p:nvGrpSpPr>
          <p:grpSpPr>
            <a:xfrm>
              <a:off x="5543726" y="2945853"/>
              <a:ext cx="467878" cy="1890764"/>
              <a:chOff x="5543726" y="2945853"/>
              <a:chExt cx="467878" cy="1890764"/>
            </a:xfrm>
          </p:grpSpPr>
          <p:sp>
            <p:nvSpPr>
              <p:cNvPr id="234" name="Google Shape;234;p27"/>
              <p:cNvSpPr/>
              <p:nvPr/>
            </p:nvSpPr>
            <p:spPr>
              <a:xfrm>
                <a:off x="5624751" y="3134458"/>
                <a:ext cx="347115" cy="512319"/>
              </a:xfrm>
              <a:custGeom>
                <a:avLst/>
                <a:gdLst/>
                <a:ahLst/>
                <a:cxnLst/>
                <a:rect l="l" t="t" r="r" b="b"/>
                <a:pathLst>
                  <a:path w="18824" h="27783" extrusionOk="0">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5639669" y="2945853"/>
                <a:ext cx="228140" cy="327107"/>
              </a:xfrm>
              <a:custGeom>
                <a:avLst/>
                <a:gdLst/>
                <a:ahLst/>
                <a:cxnLst/>
                <a:rect l="l" t="t" r="r" b="b"/>
                <a:pathLst>
                  <a:path w="12372" h="17739" extrusionOk="0">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5543726" y="3469457"/>
                <a:ext cx="333967" cy="1367160"/>
              </a:xfrm>
              <a:custGeom>
                <a:avLst/>
                <a:gdLst/>
                <a:ahLst/>
                <a:cxnLst/>
                <a:rect l="l" t="t" r="r" b="b"/>
                <a:pathLst>
                  <a:path w="18111" h="74141" extrusionOk="0">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5628697" y="3459795"/>
                <a:ext cx="252278" cy="107376"/>
              </a:xfrm>
              <a:custGeom>
                <a:avLst/>
                <a:gdLst/>
                <a:ahLst/>
                <a:cxnLst/>
                <a:rect l="l" t="t" r="r" b="b"/>
                <a:pathLst>
                  <a:path w="13681" h="5823" extrusionOk="0">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5781933" y="3010873"/>
                <a:ext cx="229670" cy="309091"/>
              </a:xfrm>
              <a:custGeom>
                <a:avLst/>
                <a:gdLst/>
                <a:ahLst/>
                <a:cxnLst/>
                <a:rect l="l" t="t" r="r" b="b"/>
                <a:pathLst>
                  <a:path w="12455" h="16762" extrusionOk="0">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5548557" y="3112201"/>
                <a:ext cx="257109" cy="286355"/>
              </a:xfrm>
              <a:custGeom>
                <a:avLst/>
                <a:gdLst/>
                <a:ahLst/>
                <a:cxnLst/>
                <a:rect l="l" t="t" r="r" b="b"/>
                <a:pathLst>
                  <a:path w="13943" h="15529" extrusionOk="0">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7"/>
            <p:cNvGrpSpPr/>
            <p:nvPr/>
          </p:nvGrpSpPr>
          <p:grpSpPr>
            <a:xfrm>
              <a:off x="5783925" y="2104713"/>
              <a:ext cx="850988" cy="2739797"/>
              <a:chOff x="5783925" y="2104713"/>
              <a:chExt cx="850988" cy="2739797"/>
            </a:xfrm>
          </p:grpSpPr>
          <p:sp>
            <p:nvSpPr>
              <p:cNvPr id="241" name="Google Shape;241;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7"/>
            <p:cNvGrpSpPr/>
            <p:nvPr/>
          </p:nvGrpSpPr>
          <p:grpSpPr>
            <a:xfrm>
              <a:off x="7881291" y="2555423"/>
              <a:ext cx="558123" cy="2280751"/>
              <a:chOff x="7881291" y="2555423"/>
              <a:chExt cx="558123" cy="2280751"/>
            </a:xfrm>
          </p:grpSpPr>
          <p:sp>
            <p:nvSpPr>
              <p:cNvPr id="248" name="Google Shape;248;p27"/>
              <p:cNvSpPr/>
              <p:nvPr/>
            </p:nvSpPr>
            <p:spPr>
              <a:xfrm>
                <a:off x="7977234" y="2785407"/>
                <a:ext cx="426831" cy="628491"/>
              </a:xfrm>
              <a:custGeom>
                <a:avLst/>
                <a:gdLst/>
                <a:ahLst/>
                <a:cxnLst/>
                <a:rect l="l" t="t" r="r" b="b"/>
                <a:pathLst>
                  <a:path w="23147" h="34083" extrusionOk="0">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7991064" y="2555423"/>
                <a:ext cx="256888" cy="399115"/>
              </a:xfrm>
              <a:custGeom>
                <a:avLst/>
                <a:gdLst/>
                <a:ahLst/>
                <a:cxnLst/>
                <a:rect l="l" t="t" r="r" b="b"/>
                <a:pathLst>
                  <a:path w="13931" h="21644" extrusionOk="0">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8002700" y="3198518"/>
                <a:ext cx="430334" cy="1637656"/>
              </a:xfrm>
              <a:custGeom>
                <a:avLst/>
                <a:gdLst/>
                <a:ahLst/>
                <a:cxnLst/>
                <a:rect l="l" t="t" r="r" b="b"/>
                <a:pathLst>
                  <a:path w="23337" h="88810" extrusionOk="0">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8010610" y="3189298"/>
                <a:ext cx="337249" cy="121649"/>
              </a:xfrm>
              <a:custGeom>
                <a:avLst/>
                <a:gdLst/>
                <a:ahLst/>
                <a:cxnLst/>
                <a:rect l="l" t="t" r="r" b="b"/>
                <a:pathLst>
                  <a:path w="18289" h="6597" extrusionOk="0">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8169563" y="2612292"/>
                <a:ext cx="269851" cy="382943"/>
              </a:xfrm>
              <a:custGeom>
                <a:avLst/>
                <a:gdLst/>
                <a:ahLst/>
                <a:cxnLst/>
                <a:rect l="l" t="t" r="r" b="b"/>
                <a:pathLst>
                  <a:path w="14634" h="20767" extrusionOk="0">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7881291" y="2772388"/>
                <a:ext cx="315730" cy="352388"/>
              </a:xfrm>
              <a:custGeom>
                <a:avLst/>
                <a:gdLst/>
                <a:ahLst/>
                <a:cxnLst/>
                <a:rect l="l" t="t" r="r" b="b"/>
                <a:pathLst>
                  <a:path w="17122" h="19110" extrusionOk="0">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84"/>
        <p:cNvGrpSpPr/>
        <p:nvPr/>
      </p:nvGrpSpPr>
      <p:grpSpPr>
        <a:xfrm>
          <a:off x="0" y="0"/>
          <a:ext cx="0" cy="0"/>
          <a:chOff x="0" y="0"/>
          <a:chExt cx="0" cy="0"/>
        </a:xfrm>
      </p:grpSpPr>
      <p:sp>
        <p:nvSpPr>
          <p:cNvPr id="5385" name="Google Shape;5385;p45"/>
          <p:cNvSpPr txBox="1"/>
          <p:nvPr/>
        </p:nvSpPr>
        <p:spPr>
          <a:xfrm>
            <a:off x="4572000" y="535425"/>
            <a:ext cx="3859800" cy="4072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800" dirty="0" smtClean="0">
                <a:solidFill>
                  <a:schemeClr val="tx1"/>
                </a:solidFill>
                <a:latin typeface="Agency FB" pitchFamily="34" charset="0"/>
                <a:ea typeface="Arvo"/>
                <a:cs typeface="Arvo"/>
                <a:sym typeface="Arvo"/>
              </a:rPr>
              <a:t>We hope to create a diverse and inclusive community here at Timbo Construction. We hope to foster a culture of equality for all. In addition to making sure our workforce is socially diverse, we also plan on partnering with other organizations that help minorities. </a:t>
            </a:r>
            <a:endParaRPr sz="1800" dirty="0">
              <a:solidFill>
                <a:schemeClr val="tx1"/>
              </a:solidFill>
              <a:latin typeface="Agency FB" pitchFamily="34" charset="0"/>
              <a:ea typeface="Arvo"/>
              <a:cs typeface="Arvo"/>
              <a:sym typeface="Arv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a:spLocks noGrp="1"/>
          </p:cNvSpPr>
          <p:nvPr>
            <p:ph type="body" idx="1"/>
          </p:nvPr>
        </p:nvSpPr>
        <p:spPr>
          <a:xfrm>
            <a:off x="712350" y="1352900"/>
            <a:ext cx="7719300" cy="2472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smtClean="0">
                <a:solidFill>
                  <a:srgbClr val="252D48"/>
                </a:solidFill>
                <a:latin typeface="Agency FB" pitchFamily="34" charset="0"/>
              </a:rPr>
              <a:t>Timbo Construction is a construction supply company that sells industrial, safety and construction supplies to industrila plants and facilities and commercial contractors .Timbo Construction is a first generation family owned business that was started by siblings Sharon Moore and John Smith in 2017. We pride ourselves in our good old customer service and innovative products. Small enough to care, and big enough to do something about your needs. We also pride ourselves in being part of the social change we want to see. </a:t>
            </a:r>
            <a:endParaRPr sz="2000" dirty="0">
              <a:solidFill>
                <a:srgbClr val="252D48"/>
              </a:solidFill>
              <a:latin typeface="Agency FB" pitchFamily="34" charset="0"/>
            </a:endParaRPr>
          </a:p>
          <a:p>
            <a:pPr marL="0" lvl="0" indent="0" algn="l" rtl="0">
              <a:spcBef>
                <a:spcPts val="0"/>
              </a:spcBef>
              <a:spcAft>
                <a:spcPts val="1600"/>
              </a:spcAft>
              <a:buNone/>
            </a:pPr>
            <a:endParaRPr sz="2000" dirty="0">
              <a:solidFill>
                <a:srgbClr val="252D48"/>
              </a:solidFill>
              <a:latin typeface="Agency FB" pitchFamily="34" charset="0"/>
            </a:endParaRPr>
          </a:p>
        </p:txBody>
      </p:sp>
      <p:sp>
        <p:nvSpPr>
          <p:cNvPr id="260" name="Google Shape;260;p28"/>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About Timbo Construction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p:nvPr/>
        </p:nvSpPr>
        <p:spPr>
          <a:xfrm>
            <a:off x="4110975" y="-9800"/>
            <a:ext cx="5033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txBox="1">
            <a:spLocks noGrp="1"/>
          </p:cNvSpPr>
          <p:nvPr>
            <p:ph type="title" idx="15"/>
          </p:nvPr>
        </p:nvSpPr>
        <p:spPr>
          <a:xfrm>
            <a:off x="569339" y="438150"/>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Position on diversity </a:t>
            </a:r>
            <a:endParaRPr dirty="0"/>
          </a:p>
        </p:txBody>
      </p:sp>
      <p:sp>
        <p:nvSpPr>
          <p:cNvPr id="271" name="Google Shape;271;p29"/>
          <p:cNvSpPr txBox="1">
            <a:spLocks noGrp="1"/>
          </p:cNvSpPr>
          <p:nvPr>
            <p:ph type="subTitle" idx="1"/>
          </p:nvPr>
        </p:nvSpPr>
        <p:spPr>
          <a:xfrm>
            <a:off x="4267201" y="1123950"/>
            <a:ext cx="4164450" cy="3542220"/>
          </a:xfrm>
          <a:prstGeom prst="rect">
            <a:avLst/>
          </a:prstGeom>
        </p:spPr>
        <p:txBody>
          <a:bodyPr spcFirstLastPara="1" wrap="square" lIns="91425" tIns="0" rIns="91425" bIns="0" anchor="ctr" anchorCtr="0">
            <a:noAutofit/>
          </a:bodyPr>
          <a:lstStyle/>
          <a:p>
            <a:pPr marL="0" lvl="0" indent="0"/>
            <a:r>
              <a:rPr lang="en-GB" sz="1400" dirty="0">
                <a:latin typeface="Agency FB" pitchFamily="34" charset="0"/>
              </a:rPr>
              <a:t>Social diversity is a very important aspect of modern business and its benefits are becoming increasingly apparent as well. The case for diversity has already been made and all industries recognize the importance of having different viewpoints and people with diverse life experiences in order to succeed in business. In the construction industry, this recognition has not resulted in policies that aim to increase the participation of minorities and females. We at Timbo Construction have also fallen into this trap for the longest time but since our new vice president joined this company, she has tried to make the company more diverse and inclusive. To us, diversity means including people of all races, genders, abilities, skills and ethnicities at our workplace. Inclusion on the other hand refers to the creation of a supportive and safe workplace for all employees. We aspire to be both a diverse and inclusive organization. </a:t>
            </a:r>
            <a:endParaRPr sz="1400" dirty="0">
              <a:latin typeface="Agency FB" pitchFamily="34" charset="0"/>
            </a:endParaRPr>
          </a:p>
        </p:txBody>
      </p:sp>
      <p:grpSp>
        <p:nvGrpSpPr>
          <p:cNvPr id="275" name="Google Shape;275;p29"/>
          <p:cNvGrpSpPr/>
          <p:nvPr/>
        </p:nvGrpSpPr>
        <p:grpSpPr>
          <a:xfrm>
            <a:off x="506928" y="1007284"/>
            <a:ext cx="3479076" cy="3205864"/>
            <a:chOff x="1292661" y="1707110"/>
            <a:chExt cx="3479076" cy="3205864"/>
          </a:xfrm>
        </p:grpSpPr>
        <p:sp>
          <p:nvSpPr>
            <p:cNvPr id="276" name="Google Shape;276;p29"/>
            <p:cNvSpPr/>
            <p:nvPr/>
          </p:nvSpPr>
          <p:spPr>
            <a:xfrm>
              <a:off x="1292661" y="4702378"/>
              <a:ext cx="3479076" cy="210596"/>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29"/>
            <p:cNvGrpSpPr/>
            <p:nvPr/>
          </p:nvGrpSpPr>
          <p:grpSpPr>
            <a:xfrm>
              <a:off x="1399685" y="1707110"/>
              <a:ext cx="3265010" cy="3091978"/>
              <a:chOff x="176800" y="-680600"/>
              <a:chExt cx="7268500" cy="6883300"/>
            </a:xfrm>
          </p:grpSpPr>
          <p:sp>
            <p:nvSpPr>
              <p:cNvPr id="278" name="Google Shape;278;p29"/>
              <p:cNvSpPr/>
              <p:nvPr/>
            </p:nvSpPr>
            <p:spPr>
              <a:xfrm>
                <a:off x="2420225" y="5720150"/>
                <a:ext cx="183375" cy="212975"/>
              </a:xfrm>
              <a:custGeom>
                <a:avLst/>
                <a:gdLst/>
                <a:ahLst/>
                <a:cxnLst/>
                <a:rect l="l" t="t" r="r" b="b"/>
                <a:pathLst>
                  <a:path w="7335" h="8519" extrusionOk="0">
                    <a:moveTo>
                      <a:pt x="2377" y="0"/>
                    </a:moveTo>
                    <a:cubicBezTo>
                      <a:pt x="1539" y="0"/>
                      <a:pt x="711" y="155"/>
                      <a:pt x="1" y="573"/>
                    </a:cubicBezTo>
                    <a:lnTo>
                      <a:pt x="1" y="7836"/>
                    </a:lnTo>
                    <a:cubicBezTo>
                      <a:pt x="1108" y="8293"/>
                      <a:pt x="2291" y="8518"/>
                      <a:pt x="3544" y="8518"/>
                    </a:cubicBezTo>
                    <a:cubicBezTo>
                      <a:pt x="4216" y="8518"/>
                      <a:pt x="4909" y="8453"/>
                      <a:pt x="5620" y="8324"/>
                    </a:cubicBezTo>
                    <a:lnTo>
                      <a:pt x="7335" y="1311"/>
                    </a:lnTo>
                    <a:cubicBezTo>
                      <a:pt x="7335" y="1311"/>
                      <a:pt x="4811" y="0"/>
                      <a:pt x="2377"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3463225" y="5744800"/>
                <a:ext cx="183375" cy="209950"/>
              </a:xfrm>
              <a:custGeom>
                <a:avLst/>
                <a:gdLst/>
                <a:ahLst/>
                <a:cxnLst/>
                <a:rect l="l" t="t" r="r" b="b"/>
                <a:pathLst>
                  <a:path w="7335" h="8398" extrusionOk="0">
                    <a:moveTo>
                      <a:pt x="4949" y="0"/>
                    </a:moveTo>
                    <a:cubicBezTo>
                      <a:pt x="2517" y="0"/>
                      <a:pt x="0" y="1302"/>
                      <a:pt x="0" y="1302"/>
                    </a:cubicBezTo>
                    <a:lnTo>
                      <a:pt x="846" y="8398"/>
                    </a:lnTo>
                    <a:lnTo>
                      <a:pt x="6287" y="7921"/>
                    </a:lnTo>
                    <a:lnTo>
                      <a:pt x="7334" y="575"/>
                    </a:lnTo>
                    <a:cubicBezTo>
                      <a:pt x="6621" y="156"/>
                      <a:pt x="5790" y="0"/>
                      <a:pt x="4949"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2401175" y="2727850"/>
                <a:ext cx="1430275" cy="3086125"/>
              </a:xfrm>
              <a:custGeom>
                <a:avLst/>
                <a:gdLst/>
                <a:ahLst/>
                <a:cxnLst/>
                <a:rect l="l" t="t" r="r" b="b"/>
                <a:pathLst>
                  <a:path w="57211" h="123445" extrusionOk="0">
                    <a:moveTo>
                      <a:pt x="53579" y="0"/>
                    </a:moveTo>
                    <a:lnTo>
                      <a:pt x="7466" y="1298"/>
                    </a:lnTo>
                    <a:lnTo>
                      <a:pt x="1" y="120837"/>
                    </a:lnTo>
                    <a:lnTo>
                      <a:pt x="8752" y="122289"/>
                    </a:lnTo>
                    <a:lnTo>
                      <a:pt x="28469" y="16764"/>
                    </a:lnTo>
                    <a:cubicBezTo>
                      <a:pt x="28469" y="16764"/>
                      <a:pt x="29855" y="16653"/>
                      <a:pt x="31199" y="16653"/>
                    </a:cubicBezTo>
                    <a:cubicBezTo>
                      <a:pt x="31871" y="16653"/>
                      <a:pt x="32533" y="16681"/>
                      <a:pt x="33005" y="16764"/>
                    </a:cubicBezTo>
                    <a:lnTo>
                      <a:pt x="41935" y="123444"/>
                    </a:lnTo>
                    <a:lnTo>
                      <a:pt x="50257" y="122003"/>
                    </a:lnTo>
                    <a:cubicBezTo>
                      <a:pt x="50257" y="122003"/>
                      <a:pt x="57210" y="41208"/>
                      <a:pt x="53579"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2578575" y="3171500"/>
                <a:ext cx="456925" cy="2444525"/>
              </a:xfrm>
              <a:custGeom>
                <a:avLst/>
                <a:gdLst/>
                <a:ahLst/>
                <a:cxnLst/>
                <a:rect l="l" t="t" r="r" b="b"/>
                <a:pathLst>
                  <a:path w="18277" h="97781" extrusionOk="0">
                    <a:moveTo>
                      <a:pt x="17892" y="1"/>
                    </a:moveTo>
                    <a:cubicBezTo>
                      <a:pt x="17725" y="1"/>
                      <a:pt x="17571" y="124"/>
                      <a:pt x="17539" y="304"/>
                    </a:cubicBezTo>
                    <a:lnTo>
                      <a:pt x="37" y="97352"/>
                    </a:lnTo>
                    <a:cubicBezTo>
                      <a:pt x="1" y="97554"/>
                      <a:pt x="132" y="97733"/>
                      <a:pt x="322" y="97769"/>
                    </a:cubicBezTo>
                    <a:cubicBezTo>
                      <a:pt x="346" y="97780"/>
                      <a:pt x="370" y="97780"/>
                      <a:pt x="382" y="97780"/>
                    </a:cubicBezTo>
                    <a:cubicBezTo>
                      <a:pt x="560" y="97780"/>
                      <a:pt x="715" y="97661"/>
                      <a:pt x="739" y="97483"/>
                    </a:cubicBezTo>
                    <a:lnTo>
                      <a:pt x="18241" y="423"/>
                    </a:lnTo>
                    <a:cubicBezTo>
                      <a:pt x="18277" y="233"/>
                      <a:pt x="18146" y="42"/>
                      <a:pt x="17955" y="7"/>
                    </a:cubicBezTo>
                    <a:cubicBezTo>
                      <a:pt x="17934" y="3"/>
                      <a:pt x="17913" y="1"/>
                      <a:pt x="17892"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3106925" y="2777825"/>
                <a:ext cx="146775" cy="288175"/>
              </a:xfrm>
              <a:custGeom>
                <a:avLst/>
                <a:gdLst/>
                <a:ahLst/>
                <a:cxnLst/>
                <a:rect l="l" t="t" r="r" b="b"/>
                <a:pathLst>
                  <a:path w="5871" h="11527" extrusionOk="0">
                    <a:moveTo>
                      <a:pt x="5503" y="1"/>
                    </a:moveTo>
                    <a:cubicBezTo>
                      <a:pt x="5321" y="1"/>
                      <a:pt x="5155" y="140"/>
                      <a:pt x="5132" y="323"/>
                    </a:cubicBezTo>
                    <a:lnTo>
                      <a:pt x="4406" y="8217"/>
                    </a:lnTo>
                    <a:cubicBezTo>
                      <a:pt x="4275" y="9693"/>
                      <a:pt x="3060" y="10801"/>
                      <a:pt x="1572" y="10801"/>
                    </a:cubicBezTo>
                    <a:lnTo>
                      <a:pt x="358" y="10801"/>
                    </a:lnTo>
                    <a:cubicBezTo>
                      <a:pt x="155" y="10801"/>
                      <a:pt x="0" y="10967"/>
                      <a:pt x="0" y="11158"/>
                    </a:cubicBezTo>
                    <a:cubicBezTo>
                      <a:pt x="0" y="11360"/>
                      <a:pt x="155" y="11527"/>
                      <a:pt x="358" y="11527"/>
                    </a:cubicBezTo>
                    <a:lnTo>
                      <a:pt x="1572" y="11527"/>
                    </a:lnTo>
                    <a:cubicBezTo>
                      <a:pt x="3429" y="11527"/>
                      <a:pt x="4965" y="10134"/>
                      <a:pt x="5132" y="8276"/>
                    </a:cubicBezTo>
                    <a:lnTo>
                      <a:pt x="5858" y="394"/>
                    </a:lnTo>
                    <a:cubicBezTo>
                      <a:pt x="5870" y="192"/>
                      <a:pt x="5727" y="13"/>
                      <a:pt x="5525" y="2"/>
                    </a:cubicBezTo>
                    <a:cubicBezTo>
                      <a:pt x="5518" y="1"/>
                      <a:pt x="5510" y="1"/>
                      <a:pt x="550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3296525" y="3170100"/>
                <a:ext cx="209275" cy="2478075"/>
              </a:xfrm>
              <a:custGeom>
                <a:avLst/>
                <a:gdLst/>
                <a:ahLst/>
                <a:cxnLst/>
                <a:rect l="l" t="t" r="r" b="b"/>
                <a:pathLst>
                  <a:path w="8371" h="99123" extrusionOk="0">
                    <a:moveTo>
                      <a:pt x="387" y="1"/>
                    </a:moveTo>
                    <a:cubicBezTo>
                      <a:pt x="374" y="1"/>
                      <a:pt x="360" y="1"/>
                      <a:pt x="346" y="3"/>
                    </a:cubicBezTo>
                    <a:cubicBezTo>
                      <a:pt x="156" y="15"/>
                      <a:pt x="1" y="193"/>
                      <a:pt x="13" y="384"/>
                    </a:cubicBezTo>
                    <a:lnTo>
                      <a:pt x="7633" y="98789"/>
                    </a:lnTo>
                    <a:cubicBezTo>
                      <a:pt x="7645" y="98979"/>
                      <a:pt x="7799" y="99122"/>
                      <a:pt x="7990" y="99122"/>
                    </a:cubicBezTo>
                    <a:lnTo>
                      <a:pt x="8026" y="99122"/>
                    </a:lnTo>
                    <a:cubicBezTo>
                      <a:pt x="8216" y="99110"/>
                      <a:pt x="8371" y="98932"/>
                      <a:pt x="8347" y="98729"/>
                    </a:cubicBezTo>
                    <a:lnTo>
                      <a:pt x="739" y="336"/>
                    </a:lnTo>
                    <a:cubicBezTo>
                      <a:pt x="728" y="148"/>
                      <a:pt x="572" y="1"/>
                      <a:pt x="38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2618775" y="2702850"/>
                <a:ext cx="253025" cy="363150"/>
              </a:xfrm>
              <a:custGeom>
                <a:avLst/>
                <a:gdLst/>
                <a:ahLst/>
                <a:cxnLst/>
                <a:rect l="l" t="t" r="r" b="b"/>
                <a:pathLst>
                  <a:path w="10121" h="14526" extrusionOk="0">
                    <a:moveTo>
                      <a:pt x="9513" y="0"/>
                    </a:moveTo>
                    <a:cubicBezTo>
                      <a:pt x="9311" y="12"/>
                      <a:pt x="9156" y="167"/>
                      <a:pt x="9156" y="369"/>
                    </a:cubicBezTo>
                    <a:cubicBezTo>
                      <a:pt x="9394" y="11383"/>
                      <a:pt x="691" y="13716"/>
                      <a:pt x="310" y="13811"/>
                    </a:cubicBezTo>
                    <a:cubicBezTo>
                      <a:pt x="119" y="13859"/>
                      <a:pt x="0" y="14061"/>
                      <a:pt x="60" y="14252"/>
                    </a:cubicBezTo>
                    <a:cubicBezTo>
                      <a:pt x="95" y="14419"/>
                      <a:pt x="238" y="14526"/>
                      <a:pt x="405" y="14526"/>
                    </a:cubicBezTo>
                    <a:cubicBezTo>
                      <a:pt x="429" y="14526"/>
                      <a:pt x="465" y="14514"/>
                      <a:pt x="488" y="14514"/>
                    </a:cubicBezTo>
                    <a:cubicBezTo>
                      <a:pt x="584" y="14490"/>
                      <a:pt x="10121" y="11954"/>
                      <a:pt x="9882" y="357"/>
                    </a:cubicBezTo>
                    <a:cubicBezTo>
                      <a:pt x="9882" y="155"/>
                      <a:pt x="9716" y="0"/>
                      <a:pt x="9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3533175" y="2702850"/>
                <a:ext cx="181875" cy="305700"/>
              </a:xfrm>
              <a:custGeom>
                <a:avLst/>
                <a:gdLst/>
                <a:ahLst/>
                <a:cxnLst/>
                <a:rect l="l" t="t" r="r" b="b"/>
                <a:pathLst>
                  <a:path w="7275" h="12228" extrusionOk="0">
                    <a:moveTo>
                      <a:pt x="369" y="0"/>
                    </a:moveTo>
                    <a:cubicBezTo>
                      <a:pt x="179" y="0"/>
                      <a:pt x="12" y="167"/>
                      <a:pt x="12" y="369"/>
                    </a:cubicBezTo>
                    <a:cubicBezTo>
                      <a:pt x="0" y="9466"/>
                      <a:pt x="6668" y="12180"/>
                      <a:pt x="6739" y="12204"/>
                    </a:cubicBezTo>
                    <a:cubicBezTo>
                      <a:pt x="6775" y="12228"/>
                      <a:pt x="6822" y="12228"/>
                      <a:pt x="6870" y="12228"/>
                    </a:cubicBezTo>
                    <a:cubicBezTo>
                      <a:pt x="7013" y="12228"/>
                      <a:pt x="7144" y="12145"/>
                      <a:pt x="7203" y="12002"/>
                    </a:cubicBezTo>
                    <a:cubicBezTo>
                      <a:pt x="7275" y="11823"/>
                      <a:pt x="7180" y="11609"/>
                      <a:pt x="7001" y="11537"/>
                    </a:cubicBezTo>
                    <a:cubicBezTo>
                      <a:pt x="6739" y="11442"/>
                      <a:pt x="726" y="8954"/>
                      <a:pt x="738" y="369"/>
                    </a:cubicBezTo>
                    <a:cubicBezTo>
                      <a:pt x="738" y="167"/>
                      <a:pt x="572" y="0"/>
                      <a:pt x="369"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1881775" y="5855325"/>
                <a:ext cx="719450" cy="347375"/>
              </a:xfrm>
              <a:custGeom>
                <a:avLst/>
                <a:gdLst/>
                <a:ahLst/>
                <a:cxnLst/>
                <a:rect l="l" t="t" r="r" b="b"/>
                <a:pathLst>
                  <a:path w="28778" h="13895" extrusionOk="0">
                    <a:moveTo>
                      <a:pt x="20777" y="0"/>
                    </a:moveTo>
                    <a:cubicBezTo>
                      <a:pt x="20777" y="0"/>
                      <a:pt x="15478" y="2810"/>
                      <a:pt x="13693" y="4477"/>
                    </a:cubicBezTo>
                    <a:cubicBezTo>
                      <a:pt x="13693" y="4477"/>
                      <a:pt x="7513" y="5620"/>
                      <a:pt x="3322" y="8084"/>
                    </a:cubicBezTo>
                    <a:cubicBezTo>
                      <a:pt x="1786" y="8989"/>
                      <a:pt x="691" y="10454"/>
                      <a:pt x="227" y="12132"/>
                    </a:cubicBezTo>
                    <a:cubicBezTo>
                      <a:pt x="84" y="12704"/>
                      <a:pt x="0" y="13287"/>
                      <a:pt x="0" y="13895"/>
                    </a:cubicBezTo>
                    <a:lnTo>
                      <a:pt x="27409" y="13895"/>
                    </a:lnTo>
                    <a:cubicBezTo>
                      <a:pt x="27468" y="13311"/>
                      <a:pt x="27551" y="12728"/>
                      <a:pt x="27635" y="12132"/>
                    </a:cubicBezTo>
                    <a:cubicBezTo>
                      <a:pt x="28123" y="8584"/>
                      <a:pt x="28778" y="4870"/>
                      <a:pt x="27635" y="976"/>
                    </a:cubicBezTo>
                    <a:cubicBezTo>
                      <a:pt x="27635" y="976"/>
                      <a:pt x="27077" y="1159"/>
                      <a:pt x="26020" y="1159"/>
                    </a:cubicBezTo>
                    <a:cubicBezTo>
                      <a:pt x="24855" y="1159"/>
                      <a:pt x="23081" y="937"/>
                      <a:pt x="20777"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2021075" y="5975875"/>
                <a:ext cx="240225" cy="54175"/>
              </a:xfrm>
              <a:custGeom>
                <a:avLst/>
                <a:gdLst/>
                <a:ahLst/>
                <a:cxnLst/>
                <a:rect l="l" t="t" r="r" b="b"/>
                <a:pathLst>
                  <a:path w="9609" h="2167" extrusionOk="0">
                    <a:moveTo>
                      <a:pt x="4263" y="0"/>
                    </a:moveTo>
                    <a:cubicBezTo>
                      <a:pt x="1727" y="12"/>
                      <a:pt x="0" y="2167"/>
                      <a:pt x="0" y="2167"/>
                    </a:cubicBezTo>
                    <a:lnTo>
                      <a:pt x="2001" y="1357"/>
                    </a:lnTo>
                    <a:cubicBezTo>
                      <a:pt x="2001" y="1357"/>
                      <a:pt x="2855" y="1031"/>
                      <a:pt x="4307" y="1031"/>
                    </a:cubicBezTo>
                    <a:cubicBezTo>
                      <a:pt x="4652" y="1031"/>
                      <a:pt x="5032" y="1050"/>
                      <a:pt x="5442" y="1095"/>
                    </a:cubicBezTo>
                    <a:cubicBezTo>
                      <a:pt x="6418" y="1215"/>
                      <a:pt x="7216" y="1500"/>
                      <a:pt x="7775" y="1750"/>
                    </a:cubicBezTo>
                    <a:cubicBezTo>
                      <a:pt x="8134" y="1922"/>
                      <a:pt x="8521" y="2010"/>
                      <a:pt x="8913" y="2010"/>
                    </a:cubicBezTo>
                    <a:cubicBezTo>
                      <a:pt x="9145" y="2010"/>
                      <a:pt x="9378" y="1979"/>
                      <a:pt x="9609" y="1917"/>
                    </a:cubicBezTo>
                    <a:cubicBezTo>
                      <a:pt x="9609" y="1917"/>
                      <a:pt x="7775" y="0"/>
                      <a:pt x="4263"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2108000" y="5949075"/>
                <a:ext cx="239925" cy="53900"/>
              </a:xfrm>
              <a:custGeom>
                <a:avLst/>
                <a:gdLst/>
                <a:ahLst/>
                <a:cxnLst/>
                <a:rect l="l" t="t" r="r" b="b"/>
                <a:pathLst>
                  <a:path w="9597" h="2156" extrusionOk="0">
                    <a:moveTo>
                      <a:pt x="4251" y="1"/>
                    </a:moveTo>
                    <a:cubicBezTo>
                      <a:pt x="1726" y="1"/>
                      <a:pt x="0" y="2156"/>
                      <a:pt x="0" y="2156"/>
                    </a:cubicBezTo>
                    <a:lnTo>
                      <a:pt x="2000" y="1358"/>
                    </a:lnTo>
                    <a:cubicBezTo>
                      <a:pt x="2000" y="1358"/>
                      <a:pt x="2846" y="1027"/>
                      <a:pt x="4285" y="1027"/>
                    </a:cubicBezTo>
                    <a:cubicBezTo>
                      <a:pt x="4636" y="1027"/>
                      <a:pt x="5023" y="1047"/>
                      <a:pt x="5441" y="1096"/>
                    </a:cubicBezTo>
                    <a:cubicBezTo>
                      <a:pt x="6406" y="1203"/>
                      <a:pt x="7215" y="1501"/>
                      <a:pt x="7763" y="1751"/>
                    </a:cubicBezTo>
                    <a:cubicBezTo>
                      <a:pt x="8127" y="1914"/>
                      <a:pt x="8514" y="1999"/>
                      <a:pt x="8902" y="1999"/>
                    </a:cubicBezTo>
                    <a:cubicBezTo>
                      <a:pt x="9135" y="1999"/>
                      <a:pt x="9368" y="1968"/>
                      <a:pt x="9597" y="1906"/>
                    </a:cubicBezTo>
                    <a:cubicBezTo>
                      <a:pt x="9597" y="1906"/>
                      <a:pt x="7775" y="1"/>
                      <a:pt x="4251"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2197275" y="5917825"/>
                <a:ext cx="240250" cy="53900"/>
              </a:xfrm>
              <a:custGeom>
                <a:avLst/>
                <a:gdLst/>
                <a:ahLst/>
                <a:cxnLst/>
                <a:rect l="l" t="t" r="r" b="b"/>
                <a:pathLst>
                  <a:path w="9610" h="2156" extrusionOk="0">
                    <a:moveTo>
                      <a:pt x="4263" y="0"/>
                    </a:moveTo>
                    <a:cubicBezTo>
                      <a:pt x="1727" y="0"/>
                      <a:pt x="1" y="2155"/>
                      <a:pt x="1" y="2155"/>
                    </a:cubicBezTo>
                    <a:lnTo>
                      <a:pt x="2013" y="1358"/>
                    </a:lnTo>
                    <a:cubicBezTo>
                      <a:pt x="2013" y="1358"/>
                      <a:pt x="2859" y="1027"/>
                      <a:pt x="4292" y="1027"/>
                    </a:cubicBezTo>
                    <a:cubicBezTo>
                      <a:pt x="4641" y="1027"/>
                      <a:pt x="5026" y="1047"/>
                      <a:pt x="5442" y="1096"/>
                    </a:cubicBezTo>
                    <a:cubicBezTo>
                      <a:pt x="6418" y="1203"/>
                      <a:pt x="7216" y="1501"/>
                      <a:pt x="7776" y="1751"/>
                    </a:cubicBezTo>
                    <a:cubicBezTo>
                      <a:pt x="8132" y="1914"/>
                      <a:pt x="8517" y="1999"/>
                      <a:pt x="8906" y="1999"/>
                    </a:cubicBezTo>
                    <a:cubicBezTo>
                      <a:pt x="9141" y="1999"/>
                      <a:pt x="9377" y="1968"/>
                      <a:pt x="9609" y="1905"/>
                    </a:cubicBezTo>
                    <a:cubicBezTo>
                      <a:pt x="9609" y="1905"/>
                      <a:pt x="7776" y="0"/>
                      <a:pt x="4263"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1881775" y="6158625"/>
                <a:ext cx="690875" cy="44075"/>
              </a:xfrm>
              <a:custGeom>
                <a:avLst/>
                <a:gdLst/>
                <a:ahLst/>
                <a:cxnLst/>
                <a:rect l="l" t="t" r="r" b="b"/>
                <a:pathLst>
                  <a:path w="27635" h="1763" extrusionOk="0">
                    <a:moveTo>
                      <a:pt x="227" y="0"/>
                    </a:moveTo>
                    <a:cubicBezTo>
                      <a:pt x="84" y="572"/>
                      <a:pt x="0" y="1155"/>
                      <a:pt x="0" y="1763"/>
                    </a:cubicBezTo>
                    <a:lnTo>
                      <a:pt x="27409" y="1763"/>
                    </a:lnTo>
                    <a:cubicBezTo>
                      <a:pt x="27468" y="1179"/>
                      <a:pt x="27551" y="596"/>
                      <a:pt x="27635"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3440600" y="5867525"/>
                <a:ext cx="538775" cy="335175"/>
              </a:xfrm>
              <a:custGeom>
                <a:avLst/>
                <a:gdLst/>
                <a:ahLst/>
                <a:cxnLst/>
                <a:rect l="l" t="t" r="r" b="b"/>
                <a:pathLst>
                  <a:path w="21551" h="13407" extrusionOk="0">
                    <a:moveTo>
                      <a:pt x="7620" y="0"/>
                    </a:moveTo>
                    <a:cubicBezTo>
                      <a:pt x="6902" y="536"/>
                      <a:pt x="5466" y="680"/>
                      <a:pt x="4132" y="680"/>
                    </a:cubicBezTo>
                    <a:cubicBezTo>
                      <a:pt x="2593" y="680"/>
                      <a:pt x="1191" y="488"/>
                      <a:pt x="1191" y="488"/>
                    </a:cubicBezTo>
                    <a:cubicBezTo>
                      <a:pt x="0" y="5287"/>
                      <a:pt x="500" y="9418"/>
                      <a:pt x="965" y="11644"/>
                    </a:cubicBezTo>
                    <a:cubicBezTo>
                      <a:pt x="1191" y="12764"/>
                      <a:pt x="1417" y="13407"/>
                      <a:pt x="1417" y="13407"/>
                    </a:cubicBezTo>
                    <a:lnTo>
                      <a:pt x="21503" y="13407"/>
                    </a:lnTo>
                    <a:cubicBezTo>
                      <a:pt x="21551" y="12776"/>
                      <a:pt x="21527" y="12192"/>
                      <a:pt x="21455" y="11644"/>
                    </a:cubicBezTo>
                    <a:cubicBezTo>
                      <a:pt x="20705" y="5715"/>
                      <a:pt x="13669" y="4144"/>
                      <a:pt x="13669" y="4144"/>
                    </a:cubicBezTo>
                    <a:cubicBezTo>
                      <a:pt x="9513" y="560"/>
                      <a:pt x="7620" y="0"/>
                      <a:pt x="7620"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3717125" y="5980025"/>
                <a:ext cx="189925" cy="53900"/>
              </a:xfrm>
              <a:custGeom>
                <a:avLst/>
                <a:gdLst/>
                <a:ahLst/>
                <a:cxnLst/>
                <a:rect l="l" t="t" r="r" b="b"/>
                <a:pathLst>
                  <a:path w="7597" h="2156" extrusionOk="0">
                    <a:moveTo>
                      <a:pt x="4239" y="1"/>
                    </a:moveTo>
                    <a:cubicBezTo>
                      <a:pt x="1453" y="1"/>
                      <a:pt x="0" y="1906"/>
                      <a:pt x="0" y="1906"/>
                    </a:cubicBezTo>
                    <a:cubicBezTo>
                      <a:pt x="184" y="1968"/>
                      <a:pt x="371" y="1999"/>
                      <a:pt x="556" y="1999"/>
                    </a:cubicBezTo>
                    <a:cubicBezTo>
                      <a:pt x="865" y="1999"/>
                      <a:pt x="1170" y="1914"/>
                      <a:pt x="1453" y="1751"/>
                    </a:cubicBezTo>
                    <a:cubicBezTo>
                      <a:pt x="1893" y="1501"/>
                      <a:pt x="2524" y="1203"/>
                      <a:pt x="3298" y="1096"/>
                    </a:cubicBezTo>
                    <a:cubicBezTo>
                      <a:pt x="3628" y="1047"/>
                      <a:pt x="3932" y="1027"/>
                      <a:pt x="4209" y="1027"/>
                    </a:cubicBezTo>
                    <a:cubicBezTo>
                      <a:pt x="5344" y="1027"/>
                      <a:pt x="6013" y="1358"/>
                      <a:pt x="6013" y="1358"/>
                    </a:cubicBezTo>
                    <a:lnTo>
                      <a:pt x="7596" y="2156"/>
                    </a:lnTo>
                    <a:cubicBezTo>
                      <a:pt x="7596" y="2156"/>
                      <a:pt x="6239" y="1"/>
                      <a:pt x="4239"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3654025" y="5952950"/>
                <a:ext cx="189925" cy="53900"/>
              </a:xfrm>
              <a:custGeom>
                <a:avLst/>
                <a:gdLst/>
                <a:ahLst/>
                <a:cxnLst/>
                <a:rect l="l" t="t" r="r" b="b"/>
                <a:pathLst>
                  <a:path w="7597" h="2156" extrusionOk="0">
                    <a:moveTo>
                      <a:pt x="4227" y="0"/>
                    </a:moveTo>
                    <a:cubicBezTo>
                      <a:pt x="1441" y="0"/>
                      <a:pt x="0" y="1917"/>
                      <a:pt x="0" y="1917"/>
                    </a:cubicBezTo>
                    <a:cubicBezTo>
                      <a:pt x="182" y="1979"/>
                      <a:pt x="367" y="2010"/>
                      <a:pt x="551" y="2010"/>
                    </a:cubicBezTo>
                    <a:cubicBezTo>
                      <a:pt x="861" y="2010"/>
                      <a:pt x="1169" y="1922"/>
                      <a:pt x="1453" y="1751"/>
                    </a:cubicBezTo>
                    <a:cubicBezTo>
                      <a:pt x="1881" y="1500"/>
                      <a:pt x="2524" y="1215"/>
                      <a:pt x="3286" y="1096"/>
                    </a:cubicBezTo>
                    <a:cubicBezTo>
                      <a:pt x="3611" y="1050"/>
                      <a:pt x="3912" y="1031"/>
                      <a:pt x="4186" y="1031"/>
                    </a:cubicBezTo>
                    <a:cubicBezTo>
                      <a:pt x="5337" y="1031"/>
                      <a:pt x="6013" y="1358"/>
                      <a:pt x="6013" y="1358"/>
                    </a:cubicBezTo>
                    <a:lnTo>
                      <a:pt x="7596" y="2155"/>
                    </a:lnTo>
                    <a:cubicBezTo>
                      <a:pt x="7596" y="2155"/>
                      <a:pt x="6227" y="0"/>
                      <a:pt x="4227"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3605200" y="5921975"/>
                <a:ext cx="189925" cy="53925"/>
              </a:xfrm>
              <a:custGeom>
                <a:avLst/>
                <a:gdLst/>
                <a:ahLst/>
                <a:cxnLst/>
                <a:rect l="l" t="t" r="r" b="b"/>
                <a:pathLst>
                  <a:path w="7597" h="2157" extrusionOk="0">
                    <a:moveTo>
                      <a:pt x="4201" y="1"/>
                    </a:moveTo>
                    <a:cubicBezTo>
                      <a:pt x="1444" y="1"/>
                      <a:pt x="1" y="1906"/>
                      <a:pt x="1" y="1906"/>
                    </a:cubicBezTo>
                    <a:cubicBezTo>
                      <a:pt x="184" y="1969"/>
                      <a:pt x="371" y="1999"/>
                      <a:pt x="557" y="1999"/>
                    </a:cubicBezTo>
                    <a:cubicBezTo>
                      <a:pt x="865" y="1999"/>
                      <a:pt x="1171" y="1915"/>
                      <a:pt x="1453" y="1751"/>
                    </a:cubicBezTo>
                    <a:cubicBezTo>
                      <a:pt x="1894" y="1489"/>
                      <a:pt x="2525" y="1204"/>
                      <a:pt x="3287" y="1096"/>
                    </a:cubicBezTo>
                    <a:cubicBezTo>
                      <a:pt x="3625" y="1046"/>
                      <a:pt x="3937" y="1026"/>
                      <a:pt x="4219" y="1026"/>
                    </a:cubicBezTo>
                    <a:cubicBezTo>
                      <a:pt x="5350" y="1026"/>
                      <a:pt x="6013" y="1346"/>
                      <a:pt x="6013" y="1346"/>
                    </a:cubicBezTo>
                    <a:lnTo>
                      <a:pt x="7597" y="2156"/>
                    </a:lnTo>
                    <a:cubicBezTo>
                      <a:pt x="7597" y="2156"/>
                      <a:pt x="6239" y="1"/>
                      <a:pt x="4227" y="1"/>
                    </a:cubicBezTo>
                    <a:cubicBezTo>
                      <a:pt x="4219" y="1"/>
                      <a:pt x="4210" y="1"/>
                      <a:pt x="4201"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3464700" y="6158625"/>
                <a:ext cx="514675" cy="44075"/>
              </a:xfrm>
              <a:custGeom>
                <a:avLst/>
                <a:gdLst/>
                <a:ahLst/>
                <a:cxnLst/>
                <a:rect l="l" t="t" r="r" b="b"/>
                <a:pathLst>
                  <a:path w="20587" h="1763" extrusionOk="0">
                    <a:moveTo>
                      <a:pt x="1" y="0"/>
                    </a:moveTo>
                    <a:cubicBezTo>
                      <a:pt x="227" y="1120"/>
                      <a:pt x="453" y="1763"/>
                      <a:pt x="453" y="1763"/>
                    </a:cubicBezTo>
                    <a:lnTo>
                      <a:pt x="20539" y="1763"/>
                    </a:lnTo>
                    <a:cubicBezTo>
                      <a:pt x="20587" y="1132"/>
                      <a:pt x="20563" y="548"/>
                      <a:pt x="20491"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2574725" y="603175"/>
                <a:ext cx="1195400" cy="2249900"/>
              </a:xfrm>
              <a:custGeom>
                <a:avLst/>
                <a:gdLst/>
                <a:ahLst/>
                <a:cxnLst/>
                <a:rect l="l" t="t" r="r" b="b"/>
                <a:pathLst>
                  <a:path w="47816" h="89996" extrusionOk="0">
                    <a:moveTo>
                      <a:pt x="16966" y="1"/>
                    </a:moveTo>
                    <a:lnTo>
                      <a:pt x="14419" y="894"/>
                    </a:lnTo>
                    <a:lnTo>
                      <a:pt x="14061" y="1025"/>
                    </a:lnTo>
                    <a:lnTo>
                      <a:pt x="691" y="5716"/>
                    </a:lnTo>
                    <a:lnTo>
                      <a:pt x="0" y="49126"/>
                    </a:lnTo>
                    <a:lnTo>
                      <a:pt x="453" y="87309"/>
                    </a:lnTo>
                    <a:cubicBezTo>
                      <a:pt x="3179" y="89155"/>
                      <a:pt x="8489" y="89595"/>
                      <a:pt x="14061" y="89750"/>
                    </a:cubicBezTo>
                    <a:cubicBezTo>
                      <a:pt x="15073" y="89786"/>
                      <a:pt x="16109" y="89821"/>
                      <a:pt x="17157" y="89869"/>
                    </a:cubicBezTo>
                    <a:cubicBezTo>
                      <a:pt x="17788" y="89893"/>
                      <a:pt x="18419" y="89917"/>
                      <a:pt x="19062" y="89940"/>
                    </a:cubicBezTo>
                    <a:cubicBezTo>
                      <a:pt x="19562" y="89952"/>
                      <a:pt x="20086" y="89964"/>
                      <a:pt x="20598" y="89976"/>
                    </a:cubicBezTo>
                    <a:cubicBezTo>
                      <a:pt x="21365" y="89990"/>
                      <a:pt x="22136" y="89996"/>
                      <a:pt x="22907" y="89996"/>
                    </a:cubicBezTo>
                    <a:cubicBezTo>
                      <a:pt x="23452" y="89996"/>
                      <a:pt x="23996" y="89993"/>
                      <a:pt x="24539" y="89988"/>
                    </a:cubicBezTo>
                    <a:cubicBezTo>
                      <a:pt x="25051" y="89976"/>
                      <a:pt x="25575" y="89976"/>
                      <a:pt x="26087" y="89964"/>
                    </a:cubicBezTo>
                    <a:cubicBezTo>
                      <a:pt x="28516" y="89917"/>
                      <a:pt x="30921" y="89809"/>
                      <a:pt x="33171" y="89690"/>
                    </a:cubicBezTo>
                    <a:cubicBezTo>
                      <a:pt x="33361" y="89678"/>
                      <a:pt x="33564" y="89666"/>
                      <a:pt x="33754" y="89655"/>
                    </a:cubicBezTo>
                    <a:cubicBezTo>
                      <a:pt x="41386" y="89214"/>
                      <a:pt x="47232" y="88500"/>
                      <a:pt x="47232" y="88500"/>
                    </a:cubicBezTo>
                    <a:cubicBezTo>
                      <a:pt x="46303" y="76593"/>
                      <a:pt x="46684" y="64616"/>
                      <a:pt x="45994" y="54436"/>
                    </a:cubicBezTo>
                    <a:cubicBezTo>
                      <a:pt x="47816" y="33922"/>
                      <a:pt x="46494" y="4311"/>
                      <a:pt x="46494" y="4311"/>
                    </a:cubicBezTo>
                    <a:cubicBezTo>
                      <a:pt x="43815" y="2191"/>
                      <a:pt x="37017" y="1025"/>
                      <a:pt x="33171" y="548"/>
                    </a:cubicBezTo>
                    <a:cubicBezTo>
                      <a:pt x="32028" y="406"/>
                      <a:pt x="31147" y="334"/>
                      <a:pt x="30706" y="310"/>
                    </a:cubicBezTo>
                    <a:cubicBezTo>
                      <a:pt x="30552" y="298"/>
                      <a:pt x="28611" y="1"/>
                      <a:pt x="28611" y="1"/>
                    </a:cubicBezTo>
                    <a:cubicBezTo>
                      <a:pt x="27706" y="191"/>
                      <a:pt x="26861" y="334"/>
                      <a:pt x="26087" y="453"/>
                    </a:cubicBezTo>
                    <a:cubicBezTo>
                      <a:pt x="25539" y="536"/>
                      <a:pt x="25027" y="608"/>
                      <a:pt x="24539" y="656"/>
                    </a:cubicBezTo>
                    <a:cubicBezTo>
                      <a:pt x="23485" y="773"/>
                      <a:pt x="22557" y="819"/>
                      <a:pt x="21749" y="819"/>
                    </a:cubicBezTo>
                    <a:cubicBezTo>
                      <a:pt x="21333" y="819"/>
                      <a:pt x="20950" y="807"/>
                      <a:pt x="20598" y="787"/>
                    </a:cubicBezTo>
                    <a:cubicBezTo>
                      <a:pt x="20003" y="763"/>
                      <a:pt x="19491" y="703"/>
                      <a:pt x="19062" y="632"/>
                    </a:cubicBezTo>
                    <a:cubicBezTo>
                      <a:pt x="17562" y="394"/>
                      <a:pt x="16966" y="1"/>
                      <a:pt x="16966" y="1"/>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2672050" y="1209200"/>
                <a:ext cx="294400" cy="87550"/>
              </a:xfrm>
              <a:custGeom>
                <a:avLst/>
                <a:gdLst/>
                <a:ahLst/>
                <a:cxnLst/>
                <a:rect l="l" t="t" r="r" b="b"/>
                <a:pathLst>
                  <a:path w="11776" h="3502" extrusionOk="0">
                    <a:moveTo>
                      <a:pt x="0" y="1"/>
                    </a:moveTo>
                    <a:lnTo>
                      <a:pt x="0" y="1322"/>
                    </a:lnTo>
                    <a:lnTo>
                      <a:pt x="9811" y="1322"/>
                    </a:lnTo>
                    <a:lnTo>
                      <a:pt x="9811" y="2525"/>
                    </a:lnTo>
                    <a:cubicBezTo>
                      <a:pt x="9811" y="3073"/>
                      <a:pt x="10252" y="3501"/>
                      <a:pt x="10799" y="3501"/>
                    </a:cubicBezTo>
                    <a:cubicBezTo>
                      <a:pt x="11335" y="3501"/>
                      <a:pt x="11776" y="3073"/>
                      <a:pt x="11776" y="2525"/>
                    </a:cubicBezTo>
                    <a:lnTo>
                      <a:pt x="11776" y="1"/>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2635150" y="2107525"/>
                <a:ext cx="425650" cy="354525"/>
              </a:xfrm>
              <a:custGeom>
                <a:avLst/>
                <a:gdLst/>
                <a:ahLst/>
                <a:cxnLst/>
                <a:rect l="l" t="t" r="r" b="b"/>
                <a:pathLst>
                  <a:path w="17026" h="14181" extrusionOk="0">
                    <a:moveTo>
                      <a:pt x="9180" y="1"/>
                    </a:moveTo>
                    <a:lnTo>
                      <a:pt x="0" y="8907"/>
                    </a:lnTo>
                    <a:cubicBezTo>
                      <a:pt x="0" y="8907"/>
                      <a:pt x="3268" y="14180"/>
                      <a:pt x="6908" y="14180"/>
                    </a:cubicBezTo>
                    <a:cubicBezTo>
                      <a:pt x="7567" y="14180"/>
                      <a:pt x="8239" y="14007"/>
                      <a:pt x="8906" y="13598"/>
                    </a:cubicBezTo>
                    <a:cubicBezTo>
                      <a:pt x="17026" y="8621"/>
                      <a:pt x="9180" y="1"/>
                      <a:pt x="9180" y="1"/>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3273900" y="2107525"/>
                <a:ext cx="425675" cy="354525"/>
              </a:xfrm>
              <a:custGeom>
                <a:avLst/>
                <a:gdLst/>
                <a:ahLst/>
                <a:cxnLst/>
                <a:rect l="l" t="t" r="r" b="b"/>
                <a:pathLst>
                  <a:path w="17027" h="14181" extrusionOk="0">
                    <a:moveTo>
                      <a:pt x="7847" y="1"/>
                    </a:moveTo>
                    <a:cubicBezTo>
                      <a:pt x="7847" y="1"/>
                      <a:pt x="1" y="8621"/>
                      <a:pt x="8109" y="13598"/>
                    </a:cubicBezTo>
                    <a:cubicBezTo>
                      <a:pt x="8778" y="14007"/>
                      <a:pt x="9451" y="14180"/>
                      <a:pt x="10112" y="14180"/>
                    </a:cubicBezTo>
                    <a:cubicBezTo>
                      <a:pt x="13759" y="14180"/>
                      <a:pt x="17027" y="8907"/>
                      <a:pt x="17027" y="8907"/>
                    </a:cubicBezTo>
                    <a:lnTo>
                      <a:pt x="7847" y="1"/>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3700750" y="480250"/>
                <a:ext cx="694150" cy="559025"/>
              </a:xfrm>
              <a:custGeom>
                <a:avLst/>
                <a:gdLst/>
                <a:ahLst/>
                <a:cxnLst/>
                <a:rect l="l" t="t" r="r" b="b"/>
                <a:pathLst>
                  <a:path w="27766" h="22361" extrusionOk="0">
                    <a:moveTo>
                      <a:pt x="26623" y="0"/>
                    </a:moveTo>
                    <a:cubicBezTo>
                      <a:pt x="13609" y="2048"/>
                      <a:pt x="358" y="9859"/>
                      <a:pt x="358" y="9859"/>
                    </a:cubicBezTo>
                    <a:cubicBezTo>
                      <a:pt x="191" y="14455"/>
                      <a:pt x="0" y="18372"/>
                      <a:pt x="334" y="22360"/>
                    </a:cubicBezTo>
                    <a:lnTo>
                      <a:pt x="27004" y="8597"/>
                    </a:lnTo>
                    <a:cubicBezTo>
                      <a:pt x="27766" y="3632"/>
                      <a:pt x="26623" y="0"/>
                      <a:pt x="26623"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1924050" y="425175"/>
                <a:ext cx="913225" cy="526275"/>
              </a:xfrm>
              <a:custGeom>
                <a:avLst/>
                <a:gdLst/>
                <a:ahLst/>
                <a:cxnLst/>
                <a:rect l="l" t="t" r="r" b="b"/>
                <a:pathLst>
                  <a:path w="36529" h="21051" extrusionOk="0">
                    <a:moveTo>
                      <a:pt x="762" y="1"/>
                    </a:moveTo>
                    <a:cubicBezTo>
                      <a:pt x="762" y="1"/>
                      <a:pt x="0" y="6121"/>
                      <a:pt x="667" y="8799"/>
                    </a:cubicBezTo>
                    <a:lnTo>
                      <a:pt x="29480" y="21051"/>
                    </a:lnTo>
                    <a:cubicBezTo>
                      <a:pt x="31873" y="21051"/>
                      <a:pt x="36528" y="15098"/>
                      <a:pt x="35993" y="10526"/>
                    </a:cubicBezTo>
                    <a:cubicBezTo>
                      <a:pt x="35993" y="10526"/>
                      <a:pt x="13895" y="1001"/>
                      <a:pt x="762" y="1"/>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3087275" y="619550"/>
                <a:ext cx="100925" cy="2233475"/>
              </a:xfrm>
              <a:custGeom>
                <a:avLst/>
                <a:gdLst/>
                <a:ahLst/>
                <a:cxnLst/>
                <a:rect l="l" t="t" r="r" b="b"/>
                <a:pathLst>
                  <a:path w="4037" h="89339" extrusionOk="0">
                    <a:moveTo>
                      <a:pt x="4037" y="1"/>
                    </a:moveTo>
                    <a:cubicBezTo>
                      <a:pt x="3370" y="72"/>
                      <a:pt x="2751" y="120"/>
                      <a:pt x="2179" y="143"/>
                    </a:cubicBezTo>
                    <a:cubicBezTo>
                      <a:pt x="1918" y="155"/>
                      <a:pt x="1679" y="155"/>
                      <a:pt x="1441" y="167"/>
                    </a:cubicBezTo>
                    <a:cubicBezTo>
                      <a:pt x="917" y="167"/>
                      <a:pt x="429" y="155"/>
                      <a:pt x="1" y="132"/>
                    </a:cubicBezTo>
                    <a:lnTo>
                      <a:pt x="1" y="89321"/>
                    </a:lnTo>
                    <a:cubicBezTo>
                      <a:pt x="477" y="89321"/>
                      <a:pt x="965" y="89333"/>
                      <a:pt x="1441" y="89333"/>
                    </a:cubicBezTo>
                    <a:lnTo>
                      <a:pt x="2179" y="89333"/>
                    </a:lnTo>
                    <a:cubicBezTo>
                      <a:pt x="2386" y="89337"/>
                      <a:pt x="2592" y="89338"/>
                      <a:pt x="2799" y="89338"/>
                    </a:cubicBezTo>
                    <a:cubicBezTo>
                      <a:pt x="3211" y="89338"/>
                      <a:pt x="3624" y="89333"/>
                      <a:pt x="4037" y="89333"/>
                    </a:cubicBezTo>
                    <a:lnTo>
                      <a:pt x="40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3051250" y="618950"/>
                <a:ext cx="38425" cy="2233650"/>
              </a:xfrm>
              <a:custGeom>
                <a:avLst/>
                <a:gdLst/>
                <a:ahLst/>
                <a:cxnLst/>
                <a:rect l="l" t="t" r="r" b="b"/>
                <a:pathLst>
                  <a:path w="1537" h="89346" extrusionOk="0">
                    <a:moveTo>
                      <a:pt x="1" y="1"/>
                    </a:moveTo>
                    <a:lnTo>
                      <a:pt x="1" y="89309"/>
                    </a:lnTo>
                    <a:cubicBezTo>
                      <a:pt x="501" y="89321"/>
                      <a:pt x="1025" y="89333"/>
                      <a:pt x="1537" y="89345"/>
                    </a:cubicBezTo>
                    <a:lnTo>
                      <a:pt x="1537" y="156"/>
                    </a:lnTo>
                    <a:cubicBezTo>
                      <a:pt x="942" y="132"/>
                      <a:pt x="430" y="72"/>
                      <a:pt x="1" y="1"/>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3188175" y="614500"/>
                <a:ext cx="38725" cy="2238375"/>
              </a:xfrm>
              <a:custGeom>
                <a:avLst/>
                <a:gdLst/>
                <a:ahLst/>
                <a:cxnLst/>
                <a:rect l="l" t="t" r="r" b="b"/>
                <a:pathLst>
                  <a:path w="1549" h="89535" extrusionOk="0">
                    <a:moveTo>
                      <a:pt x="1549" y="0"/>
                    </a:moveTo>
                    <a:cubicBezTo>
                      <a:pt x="1001" y="83"/>
                      <a:pt x="489" y="155"/>
                      <a:pt x="1" y="203"/>
                    </a:cubicBezTo>
                    <a:lnTo>
                      <a:pt x="1" y="89535"/>
                    </a:lnTo>
                    <a:cubicBezTo>
                      <a:pt x="513" y="89523"/>
                      <a:pt x="1037" y="89523"/>
                      <a:pt x="1549" y="89511"/>
                    </a:cubicBezTo>
                    <a:lnTo>
                      <a:pt x="1549" y="0"/>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3470075" y="-266875"/>
                <a:ext cx="106575" cy="220300"/>
              </a:xfrm>
              <a:custGeom>
                <a:avLst/>
                <a:gdLst/>
                <a:ahLst/>
                <a:cxnLst/>
                <a:rect l="l" t="t" r="r" b="b"/>
                <a:pathLst>
                  <a:path w="4263" h="8812" extrusionOk="0">
                    <a:moveTo>
                      <a:pt x="2036" y="1"/>
                    </a:moveTo>
                    <a:lnTo>
                      <a:pt x="0" y="2072"/>
                    </a:lnTo>
                    <a:cubicBezTo>
                      <a:pt x="345" y="5632"/>
                      <a:pt x="929" y="8811"/>
                      <a:pt x="929" y="8811"/>
                    </a:cubicBezTo>
                    <a:cubicBezTo>
                      <a:pt x="929" y="8811"/>
                      <a:pt x="4263" y="7799"/>
                      <a:pt x="3929" y="3608"/>
                    </a:cubicBezTo>
                    <a:cubicBezTo>
                      <a:pt x="3786" y="1787"/>
                      <a:pt x="2477" y="549"/>
                      <a:pt x="2036"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2937550" y="255925"/>
                <a:ext cx="368225" cy="422375"/>
              </a:xfrm>
              <a:custGeom>
                <a:avLst/>
                <a:gdLst/>
                <a:ahLst/>
                <a:cxnLst/>
                <a:rect l="l" t="t" r="r" b="b"/>
                <a:pathLst>
                  <a:path w="14729" h="16895" extrusionOk="0">
                    <a:moveTo>
                      <a:pt x="4930" y="0"/>
                    </a:moveTo>
                    <a:cubicBezTo>
                      <a:pt x="3231" y="0"/>
                      <a:pt x="1527" y="629"/>
                      <a:pt x="1" y="2282"/>
                    </a:cubicBezTo>
                    <a:cubicBezTo>
                      <a:pt x="548" y="3937"/>
                      <a:pt x="1013" y="5509"/>
                      <a:pt x="1334" y="7271"/>
                    </a:cubicBezTo>
                    <a:cubicBezTo>
                      <a:pt x="1751" y="9581"/>
                      <a:pt x="1930" y="12212"/>
                      <a:pt x="1775" y="15748"/>
                    </a:cubicBezTo>
                    <a:cubicBezTo>
                      <a:pt x="3645" y="16513"/>
                      <a:pt x="5489" y="16895"/>
                      <a:pt x="7306" y="16895"/>
                    </a:cubicBezTo>
                    <a:cubicBezTo>
                      <a:pt x="9757" y="16895"/>
                      <a:pt x="12157" y="1620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2937550" y="255925"/>
                <a:ext cx="368225" cy="370500"/>
              </a:xfrm>
              <a:custGeom>
                <a:avLst/>
                <a:gdLst/>
                <a:ahLst/>
                <a:cxnLst/>
                <a:rect l="l" t="t" r="r" b="b"/>
                <a:pathLst>
                  <a:path w="14729" h="14820" extrusionOk="0">
                    <a:moveTo>
                      <a:pt x="4930" y="0"/>
                    </a:moveTo>
                    <a:cubicBezTo>
                      <a:pt x="3231" y="0"/>
                      <a:pt x="1527" y="629"/>
                      <a:pt x="1" y="2282"/>
                    </a:cubicBezTo>
                    <a:cubicBezTo>
                      <a:pt x="548" y="3937"/>
                      <a:pt x="1013" y="5509"/>
                      <a:pt x="1334" y="7271"/>
                    </a:cubicBezTo>
                    <a:cubicBezTo>
                      <a:pt x="3573" y="10402"/>
                      <a:pt x="7704" y="1433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3443875" y="-87475"/>
                <a:ext cx="194425" cy="295500"/>
              </a:xfrm>
              <a:custGeom>
                <a:avLst/>
                <a:gdLst/>
                <a:ahLst/>
                <a:cxnLst/>
                <a:rect l="l" t="t" r="r" b="b"/>
                <a:pathLst>
                  <a:path w="7777" h="11820" extrusionOk="0">
                    <a:moveTo>
                      <a:pt x="4202" y="0"/>
                    </a:moveTo>
                    <a:cubicBezTo>
                      <a:pt x="2698" y="0"/>
                      <a:pt x="1274" y="1516"/>
                      <a:pt x="1274" y="1516"/>
                    </a:cubicBezTo>
                    <a:cubicBezTo>
                      <a:pt x="0" y="6624"/>
                      <a:pt x="1096" y="11803"/>
                      <a:pt x="1096" y="11803"/>
                    </a:cubicBezTo>
                    <a:cubicBezTo>
                      <a:pt x="1227" y="11814"/>
                      <a:pt x="1355" y="11820"/>
                      <a:pt x="1481" y="11820"/>
                    </a:cubicBezTo>
                    <a:cubicBezTo>
                      <a:pt x="6552" y="11820"/>
                      <a:pt x="7777" y="3139"/>
                      <a:pt x="5930" y="885"/>
                    </a:cubicBezTo>
                    <a:cubicBezTo>
                      <a:pt x="5396" y="234"/>
                      <a:pt x="4793" y="0"/>
                      <a:pt x="4202"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2816400" y="-156725"/>
                <a:ext cx="325" cy="900"/>
              </a:xfrm>
              <a:custGeom>
                <a:avLst/>
                <a:gdLst/>
                <a:ahLst/>
                <a:cxnLst/>
                <a:rect l="l" t="t" r="r" b="b"/>
                <a:pathLst>
                  <a:path w="13" h="36" extrusionOk="0">
                    <a:moveTo>
                      <a:pt x="1" y="0"/>
                    </a:moveTo>
                    <a:lnTo>
                      <a:pt x="1" y="36"/>
                    </a:lnTo>
                    <a:cubicBezTo>
                      <a:pt x="1" y="36"/>
                      <a:pt x="13" y="24"/>
                      <a:pt x="13"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2814325" y="-422300"/>
                <a:ext cx="769775" cy="924800"/>
              </a:xfrm>
              <a:custGeom>
                <a:avLst/>
                <a:gdLst/>
                <a:ahLst/>
                <a:cxnLst/>
                <a:rect l="l" t="t" r="r" b="b"/>
                <a:pathLst>
                  <a:path w="30791" h="36992" extrusionOk="0">
                    <a:moveTo>
                      <a:pt x="15258" y="1"/>
                    </a:moveTo>
                    <a:cubicBezTo>
                      <a:pt x="15162" y="1"/>
                      <a:pt x="15064" y="1"/>
                      <a:pt x="14967" y="3"/>
                    </a:cubicBezTo>
                    <a:cubicBezTo>
                      <a:pt x="4037" y="158"/>
                      <a:pt x="775" y="5194"/>
                      <a:pt x="132" y="8706"/>
                    </a:cubicBezTo>
                    <a:cubicBezTo>
                      <a:pt x="120" y="8742"/>
                      <a:pt x="84" y="10659"/>
                      <a:pt x="84" y="10659"/>
                    </a:cubicBezTo>
                    <a:cubicBezTo>
                      <a:pt x="1" y="15076"/>
                      <a:pt x="703" y="19577"/>
                      <a:pt x="2048" y="23565"/>
                    </a:cubicBezTo>
                    <a:cubicBezTo>
                      <a:pt x="2191" y="23970"/>
                      <a:pt x="2334" y="24375"/>
                      <a:pt x="2489" y="24768"/>
                    </a:cubicBezTo>
                    <a:cubicBezTo>
                      <a:pt x="2525" y="24875"/>
                      <a:pt x="2572" y="24970"/>
                      <a:pt x="2608" y="25077"/>
                    </a:cubicBezTo>
                    <a:cubicBezTo>
                      <a:pt x="2763" y="25470"/>
                      <a:pt x="2930" y="25863"/>
                      <a:pt x="3096" y="26244"/>
                    </a:cubicBezTo>
                    <a:cubicBezTo>
                      <a:pt x="5868" y="32505"/>
                      <a:pt x="10447" y="36992"/>
                      <a:pt x="16300" y="36992"/>
                    </a:cubicBezTo>
                    <a:cubicBezTo>
                      <a:pt x="17637" y="36992"/>
                      <a:pt x="19040" y="36758"/>
                      <a:pt x="20503" y="36257"/>
                    </a:cubicBezTo>
                    <a:cubicBezTo>
                      <a:pt x="30790" y="32757"/>
                      <a:pt x="29516" y="12778"/>
                      <a:pt x="29409" y="11290"/>
                    </a:cubicBezTo>
                    <a:cubicBezTo>
                      <a:pt x="29433" y="11290"/>
                      <a:pt x="29326" y="10397"/>
                      <a:pt x="29278" y="10206"/>
                    </a:cubicBezTo>
                    <a:cubicBezTo>
                      <a:pt x="28885" y="8801"/>
                      <a:pt x="28873" y="8563"/>
                      <a:pt x="28290" y="7504"/>
                    </a:cubicBezTo>
                    <a:cubicBezTo>
                      <a:pt x="26714" y="4658"/>
                      <a:pt x="22967" y="1"/>
                      <a:pt x="15258"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2718075" y="-73500"/>
                <a:ext cx="228150" cy="279025"/>
              </a:xfrm>
              <a:custGeom>
                <a:avLst/>
                <a:gdLst/>
                <a:ahLst/>
                <a:cxnLst/>
                <a:rect l="l" t="t" r="r" b="b"/>
                <a:pathLst>
                  <a:path w="9126" h="11161" extrusionOk="0">
                    <a:moveTo>
                      <a:pt x="3668" y="0"/>
                    </a:moveTo>
                    <a:cubicBezTo>
                      <a:pt x="2701" y="0"/>
                      <a:pt x="1753" y="317"/>
                      <a:pt x="1231" y="1350"/>
                    </a:cubicBezTo>
                    <a:cubicBezTo>
                      <a:pt x="1" y="3790"/>
                      <a:pt x="2635" y="11161"/>
                      <a:pt x="7048" y="11161"/>
                    </a:cubicBezTo>
                    <a:cubicBezTo>
                      <a:pt x="7460" y="11161"/>
                      <a:pt x="7887" y="11097"/>
                      <a:pt x="8327" y="10959"/>
                    </a:cubicBezTo>
                    <a:cubicBezTo>
                      <a:pt x="8327" y="10959"/>
                      <a:pt x="9125" y="5494"/>
                      <a:pt x="6768" y="791"/>
                    </a:cubicBezTo>
                    <a:cubicBezTo>
                      <a:pt x="6768" y="791"/>
                      <a:pt x="5196" y="0"/>
                      <a:pt x="3668"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2879525" y="188550"/>
                <a:ext cx="72050" cy="45275"/>
              </a:xfrm>
              <a:custGeom>
                <a:avLst/>
                <a:gdLst/>
                <a:ahLst/>
                <a:cxnLst/>
                <a:rect l="l" t="t" r="r" b="b"/>
                <a:pathLst>
                  <a:path w="2882" h="1811" extrusionOk="0">
                    <a:moveTo>
                      <a:pt x="2881" y="0"/>
                    </a:moveTo>
                    <a:lnTo>
                      <a:pt x="2881" y="0"/>
                    </a:lnTo>
                    <a:cubicBezTo>
                      <a:pt x="2881" y="0"/>
                      <a:pt x="1656" y="713"/>
                      <a:pt x="550" y="713"/>
                    </a:cubicBezTo>
                    <a:cubicBezTo>
                      <a:pt x="361" y="713"/>
                      <a:pt x="175" y="692"/>
                      <a:pt x="0" y="643"/>
                    </a:cubicBezTo>
                    <a:lnTo>
                      <a:pt x="0" y="643"/>
                    </a:lnTo>
                    <a:cubicBezTo>
                      <a:pt x="155" y="1036"/>
                      <a:pt x="322" y="1429"/>
                      <a:pt x="488" y="1810"/>
                    </a:cubicBezTo>
                    <a:cubicBezTo>
                      <a:pt x="1238" y="1774"/>
                      <a:pt x="2238" y="1429"/>
                      <a:pt x="2881"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2788725" y="-518075"/>
                <a:ext cx="739700" cy="567650"/>
              </a:xfrm>
              <a:custGeom>
                <a:avLst/>
                <a:gdLst/>
                <a:ahLst/>
                <a:cxnLst/>
                <a:rect l="l" t="t" r="r" b="b"/>
                <a:pathLst>
                  <a:path w="29588" h="22706" extrusionOk="0">
                    <a:moveTo>
                      <a:pt x="16642" y="0"/>
                    </a:moveTo>
                    <a:cubicBezTo>
                      <a:pt x="9909" y="0"/>
                      <a:pt x="2806" y="4164"/>
                      <a:pt x="1037" y="10049"/>
                    </a:cubicBezTo>
                    <a:cubicBezTo>
                      <a:pt x="1" y="13490"/>
                      <a:pt x="1191" y="17752"/>
                      <a:pt x="1191" y="17752"/>
                    </a:cubicBezTo>
                    <a:cubicBezTo>
                      <a:pt x="5323" y="18645"/>
                      <a:pt x="5406" y="22705"/>
                      <a:pt x="5406" y="22705"/>
                    </a:cubicBezTo>
                    <a:lnTo>
                      <a:pt x="8585" y="22550"/>
                    </a:lnTo>
                    <a:cubicBezTo>
                      <a:pt x="8025" y="17883"/>
                      <a:pt x="5859" y="16645"/>
                      <a:pt x="6382" y="13216"/>
                    </a:cubicBezTo>
                    <a:cubicBezTo>
                      <a:pt x="3204" y="11275"/>
                      <a:pt x="2834" y="8775"/>
                      <a:pt x="2834" y="8775"/>
                    </a:cubicBezTo>
                    <a:lnTo>
                      <a:pt x="2834" y="8775"/>
                    </a:lnTo>
                    <a:cubicBezTo>
                      <a:pt x="3525" y="10096"/>
                      <a:pt x="5287" y="11085"/>
                      <a:pt x="6752" y="11704"/>
                    </a:cubicBezTo>
                    <a:cubicBezTo>
                      <a:pt x="6752" y="11692"/>
                      <a:pt x="6752" y="11692"/>
                      <a:pt x="6752" y="11680"/>
                    </a:cubicBezTo>
                    <a:cubicBezTo>
                      <a:pt x="6958" y="11051"/>
                      <a:pt x="7958" y="10747"/>
                      <a:pt x="9501" y="10747"/>
                    </a:cubicBezTo>
                    <a:cubicBezTo>
                      <a:pt x="11257" y="10747"/>
                      <a:pt x="13714" y="11140"/>
                      <a:pt x="16503" y="11894"/>
                    </a:cubicBezTo>
                    <a:cubicBezTo>
                      <a:pt x="19242" y="12638"/>
                      <a:pt x="21453" y="12910"/>
                      <a:pt x="23222" y="12910"/>
                    </a:cubicBezTo>
                    <a:cubicBezTo>
                      <a:pt x="28051" y="12910"/>
                      <a:pt x="29588" y="10882"/>
                      <a:pt x="29588" y="10882"/>
                    </a:cubicBezTo>
                    <a:cubicBezTo>
                      <a:pt x="27993" y="3104"/>
                      <a:pt x="22455" y="0"/>
                      <a:pt x="16642"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2923875" y="-21600"/>
                <a:ext cx="609300" cy="578375"/>
              </a:xfrm>
              <a:custGeom>
                <a:avLst/>
                <a:gdLst/>
                <a:ahLst/>
                <a:cxnLst/>
                <a:rect l="l" t="t" r="r" b="b"/>
                <a:pathLst>
                  <a:path w="24372" h="23135" extrusionOk="0">
                    <a:moveTo>
                      <a:pt x="2250" y="1"/>
                    </a:moveTo>
                    <a:lnTo>
                      <a:pt x="0" y="2846"/>
                    </a:lnTo>
                    <a:cubicBezTo>
                      <a:pt x="369" y="7382"/>
                      <a:pt x="3846" y="19074"/>
                      <a:pt x="7692" y="21765"/>
                    </a:cubicBezTo>
                    <a:cubicBezTo>
                      <a:pt x="9008" y="22689"/>
                      <a:pt x="10750" y="23135"/>
                      <a:pt x="12592" y="23135"/>
                    </a:cubicBezTo>
                    <a:cubicBezTo>
                      <a:pt x="16114" y="23135"/>
                      <a:pt x="20006" y="21508"/>
                      <a:pt x="22015" y="18491"/>
                    </a:cubicBezTo>
                    <a:cubicBezTo>
                      <a:pt x="24372" y="14967"/>
                      <a:pt x="23944" y="9538"/>
                      <a:pt x="23944" y="9537"/>
                    </a:cubicBezTo>
                    <a:lnTo>
                      <a:pt x="23944" y="9537"/>
                    </a:lnTo>
                    <a:cubicBezTo>
                      <a:pt x="23944" y="9538"/>
                      <a:pt x="23621" y="14955"/>
                      <a:pt x="15264" y="15550"/>
                    </a:cubicBezTo>
                    <a:cubicBezTo>
                      <a:pt x="15112" y="15561"/>
                      <a:pt x="14962" y="15566"/>
                      <a:pt x="14813" y="15566"/>
                    </a:cubicBezTo>
                    <a:cubicBezTo>
                      <a:pt x="6727" y="15566"/>
                      <a:pt x="2250" y="1"/>
                      <a:pt x="2250"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3389100" y="-132625"/>
                <a:ext cx="180700" cy="485200"/>
              </a:xfrm>
              <a:custGeom>
                <a:avLst/>
                <a:gdLst/>
                <a:ahLst/>
                <a:cxnLst/>
                <a:rect l="l" t="t" r="r" b="b"/>
                <a:pathLst>
                  <a:path w="7228" h="19408" extrusionOk="0">
                    <a:moveTo>
                      <a:pt x="6918" y="1"/>
                    </a:moveTo>
                    <a:lnTo>
                      <a:pt x="6501" y="1358"/>
                    </a:lnTo>
                    <a:cubicBezTo>
                      <a:pt x="6501" y="1358"/>
                      <a:pt x="6168" y="12133"/>
                      <a:pt x="3942" y="15598"/>
                    </a:cubicBezTo>
                    <a:cubicBezTo>
                      <a:pt x="2240" y="18245"/>
                      <a:pt x="838" y="19071"/>
                      <a:pt x="271" y="19314"/>
                    </a:cubicBezTo>
                    <a:lnTo>
                      <a:pt x="271" y="19314"/>
                    </a:lnTo>
                    <a:lnTo>
                      <a:pt x="5204" y="17598"/>
                    </a:lnTo>
                    <a:cubicBezTo>
                      <a:pt x="5204" y="17598"/>
                      <a:pt x="7228" y="5525"/>
                      <a:pt x="6918" y="1"/>
                    </a:cubicBezTo>
                    <a:close/>
                    <a:moveTo>
                      <a:pt x="271" y="19314"/>
                    </a:moveTo>
                    <a:lnTo>
                      <a:pt x="1" y="19408"/>
                    </a:lnTo>
                    <a:cubicBezTo>
                      <a:pt x="1" y="19408"/>
                      <a:pt x="96" y="19388"/>
                      <a:pt x="271" y="19314"/>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3119725" y="142300"/>
                <a:ext cx="386675" cy="176050"/>
              </a:xfrm>
              <a:custGeom>
                <a:avLst/>
                <a:gdLst/>
                <a:ahLst/>
                <a:cxnLst/>
                <a:rect l="l" t="t" r="r" b="b"/>
                <a:pathLst>
                  <a:path w="15467" h="7042" extrusionOk="0">
                    <a:moveTo>
                      <a:pt x="9126" y="0"/>
                    </a:moveTo>
                    <a:cubicBezTo>
                      <a:pt x="4702" y="0"/>
                      <a:pt x="280" y="3697"/>
                      <a:pt x="0" y="5541"/>
                    </a:cubicBezTo>
                    <a:lnTo>
                      <a:pt x="1655" y="7041"/>
                    </a:lnTo>
                    <a:cubicBezTo>
                      <a:pt x="1655" y="7041"/>
                      <a:pt x="3453" y="6684"/>
                      <a:pt x="5442" y="5291"/>
                    </a:cubicBezTo>
                    <a:cubicBezTo>
                      <a:pt x="6575" y="4501"/>
                      <a:pt x="7905" y="4089"/>
                      <a:pt x="9234" y="4089"/>
                    </a:cubicBezTo>
                    <a:cubicBezTo>
                      <a:pt x="10307" y="4089"/>
                      <a:pt x="11379" y="4357"/>
                      <a:pt x="12347" y="4910"/>
                    </a:cubicBezTo>
                    <a:cubicBezTo>
                      <a:pt x="13197" y="5396"/>
                      <a:pt x="14057" y="5738"/>
                      <a:pt x="14766" y="5738"/>
                    </a:cubicBezTo>
                    <a:cubicBezTo>
                      <a:pt x="14822" y="5738"/>
                      <a:pt x="14877" y="5736"/>
                      <a:pt x="14931" y="5732"/>
                    </a:cubicBezTo>
                    <a:lnTo>
                      <a:pt x="15467" y="3708"/>
                    </a:lnTo>
                    <a:cubicBezTo>
                      <a:pt x="15467" y="3708"/>
                      <a:pt x="13907" y="148"/>
                      <a:pt x="9394" y="5"/>
                    </a:cubicBezTo>
                    <a:cubicBezTo>
                      <a:pt x="9305" y="2"/>
                      <a:pt x="9216" y="0"/>
                      <a:pt x="9126"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3385075" y="701700"/>
                <a:ext cx="326425" cy="480900"/>
              </a:xfrm>
              <a:custGeom>
                <a:avLst/>
                <a:gdLst/>
                <a:ahLst/>
                <a:cxnLst/>
                <a:rect l="l" t="t" r="r" b="b"/>
                <a:pathLst>
                  <a:path w="13057" h="19236" extrusionOk="0">
                    <a:moveTo>
                      <a:pt x="3995" y="1"/>
                    </a:moveTo>
                    <a:cubicBezTo>
                      <a:pt x="3995" y="1"/>
                      <a:pt x="2471" y="2382"/>
                      <a:pt x="1483" y="4144"/>
                    </a:cubicBezTo>
                    <a:cubicBezTo>
                      <a:pt x="483" y="5906"/>
                      <a:pt x="519" y="7990"/>
                      <a:pt x="173" y="9883"/>
                    </a:cubicBezTo>
                    <a:cubicBezTo>
                      <a:pt x="1" y="10803"/>
                      <a:pt x="284" y="11221"/>
                      <a:pt x="709" y="11221"/>
                    </a:cubicBezTo>
                    <a:cubicBezTo>
                      <a:pt x="1164" y="11221"/>
                      <a:pt x="1780" y="10744"/>
                      <a:pt x="2174" y="9895"/>
                    </a:cubicBezTo>
                    <a:cubicBezTo>
                      <a:pt x="2857" y="8444"/>
                      <a:pt x="3392" y="6854"/>
                      <a:pt x="3819" y="6854"/>
                    </a:cubicBezTo>
                    <a:cubicBezTo>
                      <a:pt x="3876" y="6854"/>
                      <a:pt x="3931" y="6882"/>
                      <a:pt x="3983" y="6942"/>
                    </a:cubicBezTo>
                    <a:cubicBezTo>
                      <a:pt x="4448" y="7466"/>
                      <a:pt x="3805" y="15407"/>
                      <a:pt x="5007" y="17169"/>
                    </a:cubicBezTo>
                    <a:cubicBezTo>
                      <a:pt x="5142" y="17367"/>
                      <a:pt x="5266" y="17455"/>
                      <a:pt x="5378" y="17455"/>
                    </a:cubicBezTo>
                    <a:cubicBezTo>
                      <a:pt x="6270" y="17455"/>
                      <a:pt x="6496" y="11955"/>
                      <a:pt x="6496" y="11955"/>
                    </a:cubicBezTo>
                    <a:cubicBezTo>
                      <a:pt x="6496" y="11955"/>
                      <a:pt x="6829" y="18658"/>
                      <a:pt x="7972" y="19205"/>
                    </a:cubicBezTo>
                    <a:cubicBezTo>
                      <a:pt x="8015" y="19226"/>
                      <a:pt x="8056" y="19236"/>
                      <a:pt x="8094" y="19236"/>
                    </a:cubicBezTo>
                    <a:cubicBezTo>
                      <a:pt x="9085" y="19236"/>
                      <a:pt x="8710" y="12720"/>
                      <a:pt x="8710" y="12717"/>
                    </a:cubicBezTo>
                    <a:lnTo>
                      <a:pt x="8710" y="12717"/>
                    </a:lnTo>
                    <a:cubicBezTo>
                      <a:pt x="8710" y="12719"/>
                      <a:pt x="9057" y="17685"/>
                      <a:pt x="10137" y="17685"/>
                    </a:cubicBezTo>
                    <a:cubicBezTo>
                      <a:pt x="10153" y="17685"/>
                      <a:pt x="10170" y="17684"/>
                      <a:pt x="10187" y="17681"/>
                    </a:cubicBezTo>
                    <a:cubicBezTo>
                      <a:pt x="10984" y="17574"/>
                      <a:pt x="10830" y="13419"/>
                      <a:pt x="10699" y="11395"/>
                    </a:cubicBezTo>
                    <a:lnTo>
                      <a:pt x="10699" y="11395"/>
                    </a:lnTo>
                    <a:cubicBezTo>
                      <a:pt x="10699" y="11397"/>
                      <a:pt x="11127" y="15925"/>
                      <a:pt x="11831" y="15925"/>
                    </a:cubicBezTo>
                    <a:cubicBezTo>
                      <a:pt x="11870" y="15925"/>
                      <a:pt x="11909" y="15912"/>
                      <a:pt x="11949" y="15884"/>
                    </a:cubicBezTo>
                    <a:cubicBezTo>
                      <a:pt x="12913" y="15193"/>
                      <a:pt x="13056" y="5525"/>
                      <a:pt x="10996"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3274500" y="457325"/>
                <a:ext cx="388875" cy="265525"/>
              </a:xfrm>
              <a:custGeom>
                <a:avLst/>
                <a:gdLst/>
                <a:ahLst/>
                <a:cxnLst/>
                <a:rect l="l" t="t" r="r" b="b"/>
                <a:pathLst>
                  <a:path w="15555" h="10621" extrusionOk="0">
                    <a:moveTo>
                      <a:pt x="7502" y="1"/>
                    </a:moveTo>
                    <a:cubicBezTo>
                      <a:pt x="5942" y="2001"/>
                      <a:pt x="429" y="3430"/>
                      <a:pt x="429" y="3430"/>
                    </a:cubicBezTo>
                    <a:cubicBezTo>
                      <a:pt x="1" y="4513"/>
                      <a:pt x="620" y="5835"/>
                      <a:pt x="620" y="5835"/>
                    </a:cubicBezTo>
                    <a:cubicBezTo>
                      <a:pt x="3263" y="6490"/>
                      <a:pt x="5799" y="7192"/>
                      <a:pt x="7394" y="8585"/>
                    </a:cubicBezTo>
                    <a:cubicBezTo>
                      <a:pt x="7775" y="8907"/>
                      <a:pt x="8109" y="9276"/>
                      <a:pt x="8371" y="9692"/>
                    </a:cubicBezTo>
                    <a:cubicBezTo>
                      <a:pt x="8383" y="9716"/>
                      <a:pt x="8406" y="9752"/>
                      <a:pt x="8418" y="9776"/>
                    </a:cubicBezTo>
                    <a:lnTo>
                      <a:pt x="11431" y="10431"/>
                    </a:lnTo>
                    <a:cubicBezTo>
                      <a:pt x="11562" y="10466"/>
                      <a:pt x="11705" y="10478"/>
                      <a:pt x="11835" y="10502"/>
                    </a:cubicBezTo>
                    <a:cubicBezTo>
                      <a:pt x="12470" y="10587"/>
                      <a:pt x="13071" y="10621"/>
                      <a:pt x="13597" y="10621"/>
                    </a:cubicBezTo>
                    <a:cubicBezTo>
                      <a:pt x="14759" y="10621"/>
                      <a:pt x="15555" y="10458"/>
                      <a:pt x="15538" y="10335"/>
                    </a:cubicBezTo>
                    <a:cubicBezTo>
                      <a:pt x="14717" y="5989"/>
                      <a:pt x="12621" y="3382"/>
                      <a:pt x="10752" y="1870"/>
                    </a:cubicBezTo>
                    <a:cubicBezTo>
                      <a:pt x="10192" y="1417"/>
                      <a:pt x="9669" y="1072"/>
                      <a:pt x="9192" y="798"/>
                    </a:cubicBezTo>
                    <a:cubicBezTo>
                      <a:pt x="8061" y="144"/>
                      <a:pt x="7502" y="1"/>
                      <a:pt x="7502"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3444175" y="476975"/>
                <a:ext cx="99125" cy="45575"/>
              </a:xfrm>
              <a:custGeom>
                <a:avLst/>
                <a:gdLst/>
                <a:ahLst/>
                <a:cxnLst/>
                <a:rect l="l" t="t" r="r" b="b"/>
                <a:pathLst>
                  <a:path w="3965" h="1823" extrusionOk="0">
                    <a:moveTo>
                      <a:pt x="2405" y="0"/>
                    </a:moveTo>
                    <a:lnTo>
                      <a:pt x="619" y="441"/>
                    </a:lnTo>
                    <a:cubicBezTo>
                      <a:pt x="238" y="536"/>
                      <a:pt x="0" y="917"/>
                      <a:pt x="95" y="1298"/>
                    </a:cubicBezTo>
                    <a:cubicBezTo>
                      <a:pt x="179" y="1620"/>
                      <a:pt x="465" y="1822"/>
                      <a:pt x="774" y="1822"/>
                    </a:cubicBezTo>
                    <a:cubicBezTo>
                      <a:pt x="834" y="1822"/>
                      <a:pt x="893" y="1822"/>
                      <a:pt x="953" y="1810"/>
                    </a:cubicBezTo>
                    <a:lnTo>
                      <a:pt x="3965" y="1084"/>
                    </a:lnTo>
                    <a:cubicBezTo>
                      <a:pt x="3405" y="631"/>
                      <a:pt x="2882" y="286"/>
                      <a:pt x="2405"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3459350" y="608350"/>
                <a:ext cx="68475" cy="91300"/>
              </a:xfrm>
              <a:custGeom>
                <a:avLst/>
                <a:gdLst/>
                <a:ahLst/>
                <a:cxnLst/>
                <a:rect l="l" t="t" r="r" b="b"/>
                <a:pathLst>
                  <a:path w="2739" h="3652" extrusionOk="0">
                    <a:moveTo>
                      <a:pt x="1935" y="1"/>
                    </a:moveTo>
                    <a:cubicBezTo>
                      <a:pt x="1698" y="1"/>
                      <a:pt x="1467" y="122"/>
                      <a:pt x="1334" y="341"/>
                    </a:cubicBezTo>
                    <a:lnTo>
                      <a:pt x="0" y="2544"/>
                    </a:lnTo>
                    <a:cubicBezTo>
                      <a:pt x="381" y="2866"/>
                      <a:pt x="715" y="3235"/>
                      <a:pt x="977" y="3651"/>
                    </a:cubicBezTo>
                    <a:lnTo>
                      <a:pt x="2536" y="1068"/>
                    </a:lnTo>
                    <a:cubicBezTo>
                      <a:pt x="2739" y="734"/>
                      <a:pt x="2632" y="306"/>
                      <a:pt x="2298" y="103"/>
                    </a:cubicBezTo>
                    <a:cubicBezTo>
                      <a:pt x="2184" y="34"/>
                      <a:pt x="2059" y="1"/>
                      <a:pt x="1935"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2461900" y="1618375"/>
                <a:ext cx="384900" cy="313750"/>
              </a:xfrm>
              <a:custGeom>
                <a:avLst/>
                <a:gdLst/>
                <a:ahLst/>
                <a:cxnLst/>
                <a:rect l="l" t="t" r="r" b="b"/>
                <a:pathLst>
                  <a:path w="15396" h="12550" extrusionOk="0">
                    <a:moveTo>
                      <a:pt x="7730" y="0"/>
                    </a:moveTo>
                    <a:cubicBezTo>
                      <a:pt x="5730" y="0"/>
                      <a:pt x="3906" y="291"/>
                      <a:pt x="3906" y="291"/>
                    </a:cubicBezTo>
                    <a:cubicBezTo>
                      <a:pt x="3906" y="291"/>
                      <a:pt x="513" y="1541"/>
                      <a:pt x="143" y="6541"/>
                    </a:cubicBezTo>
                    <a:cubicBezTo>
                      <a:pt x="1" y="8601"/>
                      <a:pt x="763" y="10375"/>
                      <a:pt x="1156" y="11304"/>
                    </a:cubicBezTo>
                    <a:cubicBezTo>
                      <a:pt x="1356" y="11776"/>
                      <a:pt x="2013" y="12447"/>
                      <a:pt x="3463" y="12447"/>
                    </a:cubicBezTo>
                    <a:cubicBezTo>
                      <a:pt x="3475" y="12447"/>
                      <a:pt x="3488" y="12447"/>
                      <a:pt x="3501" y="12447"/>
                    </a:cubicBezTo>
                    <a:cubicBezTo>
                      <a:pt x="4128" y="12439"/>
                      <a:pt x="4604" y="12436"/>
                      <a:pt x="4961" y="12436"/>
                    </a:cubicBezTo>
                    <a:cubicBezTo>
                      <a:pt x="5673" y="12436"/>
                      <a:pt x="5906" y="12447"/>
                      <a:pt x="5906" y="12447"/>
                    </a:cubicBezTo>
                    <a:cubicBezTo>
                      <a:pt x="5906" y="12447"/>
                      <a:pt x="6505" y="12550"/>
                      <a:pt x="7253" y="12550"/>
                    </a:cubicBezTo>
                    <a:cubicBezTo>
                      <a:pt x="8228" y="12550"/>
                      <a:pt x="9457" y="12375"/>
                      <a:pt x="9942" y="11566"/>
                    </a:cubicBezTo>
                    <a:cubicBezTo>
                      <a:pt x="10240" y="11078"/>
                      <a:pt x="5716" y="10018"/>
                      <a:pt x="5716" y="10018"/>
                    </a:cubicBezTo>
                    <a:cubicBezTo>
                      <a:pt x="5716" y="10018"/>
                      <a:pt x="12538" y="9339"/>
                      <a:pt x="12609" y="8518"/>
                    </a:cubicBezTo>
                    <a:cubicBezTo>
                      <a:pt x="12740" y="7160"/>
                      <a:pt x="6049" y="6565"/>
                      <a:pt x="6049" y="6565"/>
                    </a:cubicBezTo>
                    <a:cubicBezTo>
                      <a:pt x="6049" y="6565"/>
                      <a:pt x="15395" y="6160"/>
                      <a:pt x="13478" y="4672"/>
                    </a:cubicBezTo>
                    <a:cubicBezTo>
                      <a:pt x="11562" y="3184"/>
                      <a:pt x="5204" y="3077"/>
                      <a:pt x="5204" y="3077"/>
                    </a:cubicBezTo>
                    <a:cubicBezTo>
                      <a:pt x="5204" y="3077"/>
                      <a:pt x="13764" y="2600"/>
                      <a:pt x="12383" y="1160"/>
                    </a:cubicBezTo>
                    <a:cubicBezTo>
                      <a:pt x="11515" y="241"/>
                      <a:pt x="9550" y="0"/>
                      <a:pt x="7730"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2533050" y="1525900"/>
                <a:ext cx="53600" cy="133975"/>
              </a:xfrm>
              <a:custGeom>
                <a:avLst/>
                <a:gdLst/>
                <a:ahLst/>
                <a:cxnLst/>
                <a:rect l="l" t="t" r="r" b="b"/>
                <a:pathLst>
                  <a:path w="2144" h="5359" extrusionOk="0">
                    <a:moveTo>
                      <a:pt x="1758" y="0"/>
                    </a:moveTo>
                    <a:cubicBezTo>
                      <a:pt x="1491" y="0"/>
                      <a:pt x="877" y="574"/>
                      <a:pt x="703" y="1025"/>
                    </a:cubicBezTo>
                    <a:cubicBezTo>
                      <a:pt x="0" y="2847"/>
                      <a:pt x="584" y="5311"/>
                      <a:pt x="584" y="5311"/>
                    </a:cubicBezTo>
                    <a:lnTo>
                      <a:pt x="1858" y="5359"/>
                    </a:lnTo>
                    <a:cubicBezTo>
                      <a:pt x="2012" y="3859"/>
                      <a:pt x="2143" y="1537"/>
                      <a:pt x="1858" y="49"/>
                    </a:cubicBezTo>
                    <a:cubicBezTo>
                      <a:pt x="1836" y="15"/>
                      <a:pt x="1802" y="0"/>
                      <a:pt x="1758"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2867600" y="553800"/>
                <a:ext cx="219700" cy="285775"/>
              </a:xfrm>
              <a:custGeom>
                <a:avLst/>
                <a:gdLst/>
                <a:ahLst/>
                <a:cxnLst/>
                <a:rect l="l" t="t" r="r" b="b"/>
                <a:pathLst>
                  <a:path w="8788" h="11431" extrusionOk="0">
                    <a:moveTo>
                      <a:pt x="4454" y="0"/>
                    </a:moveTo>
                    <a:cubicBezTo>
                      <a:pt x="3306" y="0"/>
                      <a:pt x="910" y="414"/>
                      <a:pt x="1" y="3702"/>
                    </a:cubicBezTo>
                    <a:cubicBezTo>
                      <a:pt x="1" y="3702"/>
                      <a:pt x="1565" y="11430"/>
                      <a:pt x="8657" y="11430"/>
                    </a:cubicBezTo>
                    <a:cubicBezTo>
                      <a:pt x="8701" y="11430"/>
                      <a:pt x="8744" y="11430"/>
                      <a:pt x="8788" y="11429"/>
                    </a:cubicBezTo>
                    <a:lnTo>
                      <a:pt x="8788" y="4893"/>
                    </a:lnTo>
                    <a:cubicBezTo>
                      <a:pt x="8788" y="4893"/>
                      <a:pt x="4990" y="3440"/>
                      <a:pt x="5085" y="47"/>
                    </a:cubicBezTo>
                    <a:cubicBezTo>
                      <a:pt x="5085" y="47"/>
                      <a:pt x="4840" y="0"/>
                      <a:pt x="4454"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3188175" y="553800"/>
                <a:ext cx="220900" cy="285775"/>
              </a:xfrm>
              <a:custGeom>
                <a:avLst/>
                <a:gdLst/>
                <a:ahLst/>
                <a:cxnLst/>
                <a:rect l="l" t="t" r="r" b="b"/>
                <a:pathLst>
                  <a:path w="8836" h="11431" extrusionOk="0">
                    <a:moveTo>
                      <a:pt x="4380" y="0"/>
                    </a:moveTo>
                    <a:cubicBezTo>
                      <a:pt x="3995" y="0"/>
                      <a:pt x="3751" y="47"/>
                      <a:pt x="3751" y="47"/>
                    </a:cubicBezTo>
                    <a:cubicBezTo>
                      <a:pt x="3847" y="3440"/>
                      <a:pt x="1" y="4702"/>
                      <a:pt x="1" y="4702"/>
                    </a:cubicBezTo>
                    <a:lnTo>
                      <a:pt x="1" y="11429"/>
                    </a:lnTo>
                    <a:cubicBezTo>
                      <a:pt x="44" y="11430"/>
                      <a:pt x="88" y="11430"/>
                      <a:pt x="131" y="11430"/>
                    </a:cubicBezTo>
                    <a:cubicBezTo>
                      <a:pt x="7224" y="11430"/>
                      <a:pt x="8835" y="3702"/>
                      <a:pt x="8835" y="3702"/>
                    </a:cubicBezTo>
                    <a:cubicBezTo>
                      <a:pt x="7917" y="414"/>
                      <a:pt x="5525" y="0"/>
                      <a:pt x="4380"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4914600" y="1973875"/>
                <a:ext cx="539125" cy="3665875"/>
              </a:xfrm>
              <a:custGeom>
                <a:avLst/>
                <a:gdLst/>
                <a:ahLst/>
                <a:cxnLst/>
                <a:rect l="l" t="t" r="r" b="b"/>
                <a:pathLst>
                  <a:path w="21565" h="146635" extrusionOk="0">
                    <a:moveTo>
                      <a:pt x="0" y="1"/>
                    </a:moveTo>
                    <a:lnTo>
                      <a:pt x="4489" y="145209"/>
                    </a:lnTo>
                    <a:cubicBezTo>
                      <a:pt x="4489" y="145209"/>
                      <a:pt x="10433" y="146634"/>
                      <a:pt x="15122" y="146634"/>
                    </a:cubicBezTo>
                    <a:cubicBezTo>
                      <a:pt x="18711" y="146634"/>
                      <a:pt x="21565" y="145799"/>
                      <a:pt x="20455" y="142852"/>
                    </a:cubicBezTo>
                    <a:cubicBezTo>
                      <a:pt x="17895" y="136053"/>
                      <a:pt x="14561" y="60604"/>
                      <a:pt x="12811" y="44768"/>
                    </a:cubicBezTo>
                    <a:cubicBezTo>
                      <a:pt x="11049" y="28933"/>
                      <a:pt x="1" y="2"/>
                      <a:pt x="0"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5010725" y="851425"/>
                <a:ext cx="576600" cy="695050"/>
              </a:xfrm>
              <a:custGeom>
                <a:avLst/>
                <a:gdLst/>
                <a:ahLst/>
                <a:cxnLst/>
                <a:rect l="l" t="t" r="r" b="b"/>
                <a:pathLst>
                  <a:path w="23064" h="27802" extrusionOk="0">
                    <a:moveTo>
                      <a:pt x="3299" y="1"/>
                    </a:moveTo>
                    <a:cubicBezTo>
                      <a:pt x="1" y="4787"/>
                      <a:pt x="1" y="17062"/>
                      <a:pt x="1" y="17062"/>
                    </a:cubicBezTo>
                    <a:lnTo>
                      <a:pt x="23063" y="27802"/>
                    </a:lnTo>
                    <a:lnTo>
                      <a:pt x="20420" y="13705"/>
                    </a:lnTo>
                    <a:lnTo>
                      <a:pt x="3299" y="1"/>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3837075" y="5720150"/>
                <a:ext cx="167000" cy="212975"/>
              </a:xfrm>
              <a:custGeom>
                <a:avLst/>
                <a:gdLst/>
                <a:ahLst/>
                <a:cxnLst/>
                <a:rect l="l" t="t" r="r" b="b"/>
                <a:pathLst>
                  <a:path w="6680" h="8519" extrusionOk="0">
                    <a:moveTo>
                      <a:pt x="2163" y="0"/>
                    </a:moveTo>
                    <a:cubicBezTo>
                      <a:pt x="1400" y="0"/>
                      <a:pt x="647" y="155"/>
                      <a:pt x="0" y="573"/>
                    </a:cubicBezTo>
                    <a:lnTo>
                      <a:pt x="0" y="7836"/>
                    </a:lnTo>
                    <a:cubicBezTo>
                      <a:pt x="1007" y="8293"/>
                      <a:pt x="2085" y="8518"/>
                      <a:pt x="3226" y="8518"/>
                    </a:cubicBezTo>
                    <a:cubicBezTo>
                      <a:pt x="3839" y="8518"/>
                      <a:pt x="4471" y="8453"/>
                      <a:pt x="5120" y="8324"/>
                    </a:cubicBezTo>
                    <a:lnTo>
                      <a:pt x="6680" y="1311"/>
                    </a:lnTo>
                    <a:cubicBezTo>
                      <a:pt x="6680" y="1311"/>
                      <a:pt x="4380" y="0"/>
                      <a:pt x="2163"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4786600" y="5744800"/>
                <a:ext cx="167000" cy="209950"/>
              </a:xfrm>
              <a:custGeom>
                <a:avLst/>
                <a:gdLst/>
                <a:ahLst/>
                <a:cxnLst/>
                <a:rect l="l" t="t" r="r" b="b"/>
                <a:pathLst>
                  <a:path w="6680" h="8398" extrusionOk="0">
                    <a:moveTo>
                      <a:pt x="4508" y="0"/>
                    </a:moveTo>
                    <a:cubicBezTo>
                      <a:pt x="2294" y="0"/>
                      <a:pt x="0" y="1302"/>
                      <a:pt x="0" y="1302"/>
                    </a:cubicBezTo>
                    <a:lnTo>
                      <a:pt x="774" y="8398"/>
                    </a:lnTo>
                    <a:lnTo>
                      <a:pt x="5727" y="7921"/>
                    </a:lnTo>
                    <a:lnTo>
                      <a:pt x="6680" y="575"/>
                    </a:lnTo>
                    <a:cubicBezTo>
                      <a:pt x="6031" y="156"/>
                      <a:pt x="5274" y="0"/>
                      <a:pt x="4508"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3346825" y="5855325"/>
                <a:ext cx="655175" cy="347375"/>
              </a:xfrm>
              <a:custGeom>
                <a:avLst/>
                <a:gdLst/>
                <a:ahLst/>
                <a:cxnLst/>
                <a:rect l="l" t="t" r="r" b="b"/>
                <a:pathLst>
                  <a:path w="26207" h="13895" extrusionOk="0">
                    <a:moveTo>
                      <a:pt x="18920" y="0"/>
                    </a:moveTo>
                    <a:cubicBezTo>
                      <a:pt x="18920" y="0"/>
                      <a:pt x="14098" y="2810"/>
                      <a:pt x="12479" y="4477"/>
                    </a:cubicBezTo>
                    <a:cubicBezTo>
                      <a:pt x="12479" y="4477"/>
                      <a:pt x="6847" y="5620"/>
                      <a:pt x="3037" y="8084"/>
                    </a:cubicBezTo>
                    <a:cubicBezTo>
                      <a:pt x="1632" y="8989"/>
                      <a:pt x="632" y="10454"/>
                      <a:pt x="215" y="12132"/>
                    </a:cubicBezTo>
                    <a:cubicBezTo>
                      <a:pt x="72" y="12704"/>
                      <a:pt x="1" y="13287"/>
                      <a:pt x="1" y="13895"/>
                    </a:cubicBezTo>
                    <a:lnTo>
                      <a:pt x="24956" y="13895"/>
                    </a:lnTo>
                    <a:cubicBezTo>
                      <a:pt x="25016" y="13311"/>
                      <a:pt x="25087" y="12728"/>
                      <a:pt x="25159" y="12132"/>
                    </a:cubicBezTo>
                    <a:cubicBezTo>
                      <a:pt x="25599" y="8584"/>
                      <a:pt x="26207" y="4870"/>
                      <a:pt x="25159" y="976"/>
                    </a:cubicBezTo>
                    <a:cubicBezTo>
                      <a:pt x="25159" y="976"/>
                      <a:pt x="24650" y="1159"/>
                      <a:pt x="23687" y="1159"/>
                    </a:cubicBezTo>
                    <a:cubicBezTo>
                      <a:pt x="22626" y="1159"/>
                      <a:pt x="21012" y="937"/>
                      <a:pt x="18920"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3469475" y="5977050"/>
                <a:ext cx="240225" cy="53900"/>
              </a:xfrm>
              <a:custGeom>
                <a:avLst/>
                <a:gdLst/>
                <a:ahLst/>
                <a:cxnLst/>
                <a:rect l="l" t="t" r="r" b="b"/>
                <a:pathLst>
                  <a:path w="9609" h="2156" extrusionOk="0">
                    <a:moveTo>
                      <a:pt x="4263" y="1"/>
                    </a:moveTo>
                    <a:cubicBezTo>
                      <a:pt x="1727" y="1"/>
                      <a:pt x="0" y="2156"/>
                      <a:pt x="0" y="2156"/>
                    </a:cubicBezTo>
                    <a:lnTo>
                      <a:pt x="2012" y="1358"/>
                    </a:lnTo>
                    <a:cubicBezTo>
                      <a:pt x="2012" y="1358"/>
                      <a:pt x="2858" y="1027"/>
                      <a:pt x="4291" y="1027"/>
                    </a:cubicBezTo>
                    <a:cubicBezTo>
                      <a:pt x="4641" y="1027"/>
                      <a:pt x="5025" y="1047"/>
                      <a:pt x="5441" y="1096"/>
                    </a:cubicBezTo>
                    <a:cubicBezTo>
                      <a:pt x="6418" y="1203"/>
                      <a:pt x="7215" y="1501"/>
                      <a:pt x="7775" y="1751"/>
                    </a:cubicBezTo>
                    <a:cubicBezTo>
                      <a:pt x="8132" y="1914"/>
                      <a:pt x="8516" y="1999"/>
                      <a:pt x="8905" y="1999"/>
                    </a:cubicBezTo>
                    <a:cubicBezTo>
                      <a:pt x="9140" y="1999"/>
                      <a:pt x="9376" y="1968"/>
                      <a:pt x="9609" y="1906"/>
                    </a:cubicBezTo>
                    <a:cubicBezTo>
                      <a:pt x="9609" y="1906"/>
                      <a:pt x="7775" y="1"/>
                      <a:pt x="4263" y="1"/>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3556375" y="5950275"/>
                <a:ext cx="239950" cy="53900"/>
              </a:xfrm>
              <a:custGeom>
                <a:avLst/>
                <a:gdLst/>
                <a:ahLst/>
                <a:cxnLst/>
                <a:rect l="l" t="t" r="r" b="b"/>
                <a:pathLst>
                  <a:path w="9598" h="2156" extrusionOk="0">
                    <a:moveTo>
                      <a:pt x="4296" y="0"/>
                    </a:moveTo>
                    <a:cubicBezTo>
                      <a:pt x="4285" y="0"/>
                      <a:pt x="4274" y="0"/>
                      <a:pt x="4263" y="0"/>
                    </a:cubicBezTo>
                    <a:cubicBezTo>
                      <a:pt x="1727" y="0"/>
                      <a:pt x="1" y="2155"/>
                      <a:pt x="1" y="2155"/>
                    </a:cubicBezTo>
                    <a:lnTo>
                      <a:pt x="2001" y="1346"/>
                    </a:lnTo>
                    <a:cubicBezTo>
                      <a:pt x="2001" y="1346"/>
                      <a:pt x="2856" y="1019"/>
                      <a:pt x="4307" y="1019"/>
                    </a:cubicBezTo>
                    <a:cubicBezTo>
                      <a:pt x="4653" y="1019"/>
                      <a:pt x="5032" y="1038"/>
                      <a:pt x="5442" y="1084"/>
                    </a:cubicBezTo>
                    <a:cubicBezTo>
                      <a:pt x="6418" y="1203"/>
                      <a:pt x="7216" y="1488"/>
                      <a:pt x="7764" y="1750"/>
                    </a:cubicBezTo>
                    <a:cubicBezTo>
                      <a:pt x="8128" y="1914"/>
                      <a:pt x="8515" y="1998"/>
                      <a:pt x="8903" y="1998"/>
                    </a:cubicBezTo>
                    <a:cubicBezTo>
                      <a:pt x="9136" y="1998"/>
                      <a:pt x="9369" y="1968"/>
                      <a:pt x="9597" y="1905"/>
                    </a:cubicBezTo>
                    <a:cubicBezTo>
                      <a:pt x="9597" y="1905"/>
                      <a:pt x="7787" y="0"/>
                      <a:pt x="4296" y="0"/>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3645975" y="5919000"/>
                <a:ext cx="239950" cy="53900"/>
              </a:xfrm>
              <a:custGeom>
                <a:avLst/>
                <a:gdLst/>
                <a:ahLst/>
                <a:cxnLst/>
                <a:rect l="l" t="t" r="r" b="b"/>
                <a:pathLst>
                  <a:path w="9598" h="2156" extrusionOk="0">
                    <a:moveTo>
                      <a:pt x="4251" y="1"/>
                    </a:moveTo>
                    <a:cubicBezTo>
                      <a:pt x="1715" y="1"/>
                      <a:pt x="1" y="2156"/>
                      <a:pt x="1" y="2156"/>
                    </a:cubicBezTo>
                    <a:lnTo>
                      <a:pt x="2001" y="1358"/>
                    </a:lnTo>
                    <a:cubicBezTo>
                      <a:pt x="2001" y="1358"/>
                      <a:pt x="2847" y="1028"/>
                      <a:pt x="4279" y="1028"/>
                    </a:cubicBezTo>
                    <a:cubicBezTo>
                      <a:pt x="4629" y="1028"/>
                      <a:pt x="5014" y="1047"/>
                      <a:pt x="5430" y="1096"/>
                    </a:cubicBezTo>
                    <a:cubicBezTo>
                      <a:pt x="6406" y="1204"/>
                      <a:pt x="7204" y="1489"/>
                      <a:pt x="7764" y="1751"/>
                    </a:cubicBezTo>
                    <a:cubicBezTo>
                      <a:pt x="8120" y="1915"/>
                      <a:pt x="8505" y="1999"/>
                      <a:pt x="8894" y="1999"/>
                    </a:cubicBezTo>
                    <a:cubicBezTo>
                      <a:pt x="9128" y="1999"/>
                      <a:pt x="9364" y="1969"/>
                      <a:pt x="9597" y="1906"/>
                    </a:cubicBezTo>
                    <a:cubicBezTo>
                      <a:pt x="9597" y="1906"/>
                      <a:pt x="7764" y="1"/>
                      <a:pt x="4251" y="1"/>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3346825" y="6158625"/>
                <a:ext cx="628975" cy="44075"/>
              </a:xfrm>
              <a:custGeom>
                <a:avLst/>
                <a:gdLst/>
                <a:ahLst/>
                <a:cxnLst/>
                <a:rect l="l" t="t" r="r" b="b"/>
                <a:pathLst>
                  <a:path w="25159" h="1763" extrusionOk="0">
                    <a:moveTo>
                      <a:pt x="215" y="0"/>
                    </a:moveTo>
                    <a:cubicBezTo>
                      <a:pt x="72" y="572"/>
                      <a:pt x="1" y="1155"/>
                      <a:pt x="1" y="1763"/>
                    </a:cubicBezTo>
                    <a:lnTo>
                      <a:pt x="24956" y="1763"/>
                    </a:lnTo>
                    <a:cubicBezTo>
                      <a:pt x="25016" y="1179"/>
                      <a:pt x="25087" y="596"/>
                      <a:pt x="25159" y="0"/>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4765750" y="5867525"/>
                <a:ext cx="490575" cy="335175"/>
              </a:xfrm>
              <a:custGeom>
                <a:avLst/>
                <a:gdLst/>
                <a:ahLst/>
                <a:cxnLst/>
                <a:rect l="l" t="t" r="r" b="b"/>
                <a:pathLst>
                  <a:path w="19623" h="13407" extrusionOk="0">
                    <a:moveTo>
                      <a:pt x="6954" y="0"/>
                    </a:moveTo>
                    <a:cubicBezTo>
                      <a:pt x="6297" y="536"/>
                      <a:pt x="4988" y="680"/>
                      <a:pt x="3774" y="680"/>
                    </a:cubicBezTo>
                    <a:cubicBezTo>
                      <a:pt x="2372" y="680"/>
                      <a:pt x="1096" y="488"/>
                      <a:pt x="1096" y="488"/>
                    </a:cubicBezTo>
                    <a:cubicBezTo>
                      <a:pt x="1" y="5287"/>
                      <a:pt x="465" y="9418"/>
                      <a:pt x="882" y="11644"/>
                    </a:cubicBezTo>
                    <a:cubicBezTo>
                      <a:pt x="1096" y="12764"/>
                      <a:pt x="1299" y="13407"/>
                      <a:pt x="1299" y="13407"/>
                    </a:cubicBezTo>
                    <a:lnTo>
                      <a:pt x="19575" y="13407"/>
                    </a:lnTo>
                    <a:cubicBezTo>
                      <a:pt x="19622" y="12776"/>
                      <a:pt x="19611" y="12192"/>
                      <a:pt x="19539" y="11644"/>
                    </a:cubicBezTo>
                    <a:cubicBezTo>
                      <a:pt x="18860" y="5715"/>
                      <a:pt x="12455" y="4144"/>
                      <a:pt x="12455" y="4144"/>
                    </a:cubicBezTo>
                    <a:cubicBezTo>
                      <a:pt x="8669" y="560"/>
                      <a:pt x="6954" y="0"/>
                      <a:pt x="6954"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5003600" y="5981225"/>
                <a:ext cx="188425" cy="54200"/>
              </a:xfrm>
              <a:custGeom>
                <a:avLst/>
                <a:gdLst/>
                <a:ahLst/>
                <a:cxnLst/>
                <a:rect l="l" t="t" r="r" b="b"/>
                <a:pathLst>
                  <a:path w="7537" h="2168" extrusionOk="0">
                    <a:moveTo>
                      <a:pt x="4201" y="0"/>
                    </a:moveTo>
                    <a:cubicBezTo>
                      <a:pt x="1432" y="0"/>
                      <a:pt x="0" y="1905"/>
                      <a:pt x="0" y="1905"/>
                    </a:cubicBezTo>
                    <a:cubicBezTo>
                      <a:pt x="184" y="1968"/>
                      <a:pt x="370" y="1999"/>
                      <a:pt x="556" y="1999"/>
                    </a:cubicBezTo>
                    <a:cubicBezTo>
                      <a:pt x="865" y="1999"/>
                      <a:pt x="1170" y="1914"/>
                      <a:pt x="1453" y="1751"/>
                    </a:cubicBezTo>
                    <a:cubicBezTo>
                      <a:pt x="1881" y="1489"/>
                      <a:pt x="2524" y="1203"/>
                      <a:pt x="3286" y="1084"/>
                    </a:cubicBezTo>
                    <a:cubicBezTo>
                      <a:pt x="3611" y="1038"/>
                      <a:pt x="3912" y="1020"/>
                      <a:pt x="4186" y="1020"/>
                    </a:cubicBezTo>
                    <a:cubicBezTo>
                      <a:pt x="5337" y="1020"/>
                      <a:pt x="6013" y="1346"/>
                      <a:pt x="6013" y="1346"/>
                    </a:cubicBezTo>
                    <a:lnTo>
                      <a:pt x="7537" y="2167"/>
                    </a:lnTo>
                    <a:cubicBezTo>
                      <a:pt x="7537" y="2167"/>
                      <a:pt x="6239" y="0"/>
                      <a:pt x="4227" y="0"/>
                    </a:cubicBezTo>
                    <a:cubicBezTo>
                      <a:pt x="4218" y="0"/>
                      <a:pt x="4210" y="0"/>
                      <a:pt x="4201" y="0"/>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4940475" y="5954125"/>
                <a:ext cx="189950" cy="53900"/>
              </a:xfrm>
              <a:custGeom>
                <a:avLst/>
                <a:gdLst/>
                <a:ahLst/>
                <a:cxnLst/>
                <a:rect l="l" t="t" r="r" b="b"/>
                <a:pathLst>
                  <a:path w="7598" h="2156" extrusionOk="0">
                    <a:moveTo>
                      <a:pt x="4228" y="1"/>
                    </a:moveTo>
                    <a:cubicBezTo>
                      <a:pt x="1442" y="1"/>
                      <a:pt x="1" y="1906"/>
                      <a:pt x="1" y="1906"/>
                    </a:cubicBezTo>
                    <a:cubicBezTo>
                      <a:pt x="180" y="1969"/>
                      <a:pt x="364" y="1999"/>
                      <a:pt x="548" y="1999"/>
                    </a:cubicBezTo>
                    <a:cubicBezTo>
                      <a:pt x="854" y="1999"/>
                      <a:pt x="1159" y="1915"/>
                      <a:pt x="1442" y="1751"/>
                    </a:cubicBezTo>
                    <a:cubicBezTo>
                      <a:pt x="1882" y="1501"/>
                      <a:pt x="2525" y="1203"/>
                      <a:pt x="3287" y="1096"/>
                    </a:cubicBezTo>
                    <a:cubicBezTo>
                      <a:pt x="3619" y="1047"/>
                      <a:pt x="3925" y="1027"/>
                      <a:pt x="4204" y="1027"/>
                    </a:cubicBezTo>
                    <a:cubicBezTo>
                      <a:pt x="5344" y="1027"/>
                      <a:pt x="6014" y="1358"/>
                      <a:pt x="6014" y="1358"/>
                    </a:cubicBezTo>
                    <a:lnTo>
                      <a:pt x="7597" y="2156"/>
                    </a:lnTo>
                    <a:cubicBezTo>
                      <a:pt x="7597" y="2156"/>
                      <a:pt x="6228" y="1"/>
                      <a:pt x="4228" y="1"/>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p:nvPr/>
            </p:nvSpPr>
            <p:spPr>
              <a:xfrm>
                <a:off x="4891675" y="5922875"/>
                <a:ext cx="189925" cy="53900"/>
              </a:xfrm>
              <a:custGeom>
                <a:avLst/>
                <a:gdLst/>
                <a:ahLst/>
                <a:cxnLst/>
                <a:rect l="l" t="t" r="r" b="b"/>
                <a:pathLst>
                  <a:path w="7597" h="2156" extrusionOk="0">
                    <a:moveTo>
                      <a:pt x="4227" y="1"/>
                    </a:moveTo>
                    <a:cubicBezTo>
                      <a:pt x="1441" y="1"/>
                      <a:pt x="0" y="1918"/>
                      <a:pt x="0" y="1918"/>
                    </a:cubicBezTo>
                    <a:cubicBezTo>
                      <a:pt x="178" y="1980"/>
                      <a:pt x="360" y="2010"/>
                      <a:pt x="542" y="2010"/>
                    </a:cubicBezTo>
                    <a:cubicBezTo>
                      <a:pt x="851" y="2010"/>
                      <a:pt x="1161" y="1923"/>
                      <a:pt x="1453" y="1751"/>
                    </a:cubicBezTo>
                    <a:cubicBezTo>
                      <a:pt x="1882" y="1501"/>
                      <a:pt x="2524" y="1215"/>
                      <a:pt x="3286" y="1096"/>
                    </a:cubicBezTo>
                    <a:cubicBezTo>
                      <a:pt x="3612" y="1050"/>
                      <a:pt x="3912" y="1032"/>
                      <a:pt x="4186" y="1032"/>
                    </a:cubicBezTo>
                    <a:cubicBezTo>
                      <a:pt x="5337" y="1032"/>
                      <a:pt x="6013" y="1358"/>
                      <a:pt x="6013" y="1358"/>
                    </a:cubicBezTo>
                    <a:lnTo>
                      <a:pt x="7597" y="2156"/>
                    </a:lnTo>
                    <a:cubicBezTo>
                      <a:pt x="7597" y="2156"/>
                      <a:pt x="6227" y="1"/>
                      <a:pt x="4227" y="1"/>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9"/>
              <p:cNvSpPr/>
              <p:nvPr/>
            </p:nvSpPr>
            <p:spPr>
              <a:xfrm>
                <a:off x="4787800" y="6158625"/>
                <a:ext cx="468525" cy="44075"/>
              </a:xfrm>
              <a:custGeom>
                <a:avLst/>
                <a:gdLst/>
                <a:ahLst/>
                <a:cxnLst/>
                <a:rect l="l" t="t" r="r" b="b"/>
                <a:pathLst>
                  <a:path w="18741" h="1763" extrusionOk="0">
                    <a:moveTo>
                      <a:pt x="0" y="0"/>
                    </a:moveTo>
                    <a:cubicBezTo>
                      <a:pt x="214" y="1120"/>
                      <a:pt x="417" y="1763"/>
                      <a:pt x="417" y="1763"/>
                    </a:cubicBezTo>
                    <a:lnTo>
                      <a:pt x="18693" y="1763"/>
                    </a:lnTo>
                    <a:cubicBezTo>
                      <a:pt x="18740" y="1132"/>
                      <a:pt x="18729" y="548"/>
                      <a:pt x="18657" y="0"/>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3721875" y="688600"/>
                <a:ext cx="1473725" cy="5144525"/>
              </a:xfrm>
              <a:custGeom>
                <a:avLst/>
                <a:gdLst/>
                <a:ahLst/>
                <a:cxnLst/>
                <a:rect l="l" t="t" r="r" b="b"/>
                <a:pathLst>
                  <a:path w="58949" h="205781" extrusionOk="0">
                    <a:moveTo>
                      <a:pt x="26599" y="1"/>
                    </a:moveTo>
                    <a:cubicBezTo>
                      <a:pt x="26599" y="1"/>
                      <a:pt x="25468" y="203"/>
                      <a:pt x="23789" y="572"/>
                    </a:cubicBezTo>
                    <a:cubicBezTo>
                      <a:pt x="21944" y="977"/>
                      <a:pt x="19467" y="2215"/>
                      <a:pt x="17098" y="3608"/>
                    </a:cubicBezTo>
                    <a:cubicBezTo>
                      <a:pt x="16372" y="4037"/>
                      <a:pt x="15657" y="4478"/>
                      <a:pt x="14967" y="4918"/>
                    </a:cubicBezTo>
                    <a:cubicBezTo>
                      <a:pt x="13217" y="6049"/>
                      <a:pt x="11681" y="7156"/>
                      <a:pt x="10728" y="7907"/>
                    </a:cubicBezTo>
                    <a:cubicBezTo>
                      <a:pt x="10728" y="7907"/>
                      <a:pt x="10538" y="20718"/>
                      <a:pt x="15824" y="41661"/>
                    </a:cubicBezTo>
                    <a:cubicBezTo>
                      <a:pt x="16431" y="44030"/>
                      <a:pt x="16491" y="46483"/>
                      <a:pt x="16015" y="48876"/>
                    </a:cubicBezTo>
                    <a:cubicBezTo>
                      <a:pt x="15729" y="50364"/>
                      <a:pt x="15348" y="52245"/>
                      <a:pt x="14919" y="54388"/>
                    </a:cubicBezTo>
                    <a:cubicBezTo>
                      <a:pt x="13622" y="60723"/>
                      <a:pt x="11800" y="69355"/>
                      <a:pt x="9931" y="77010"/>
                    </a:cubicBezTo>
                    <a:cubicBezTo>
                      <a:pt x="9704" y="77927"/>
                      <a:pt x="9466" y="79475"/>
                      <a:pt x="9192" y="81570"/>
                    </a:cubicBezTo>
                    <a:cubicBezTo>
                      <a:pt x="8764" y="84880"/>
                      <a:pt x="8276" y="89512"/>
                      <a:pt x="7764" y="95060"/>
                    </a:cubicBezTo>
                    <a:cubicBezTo>
                      <a:pt x="7692" y="95763"/>
                      <a:pt x="7633" y="96477"/>
                      <a:pt x="7561" y="97215"/>
                    </a:cubicBezTo>
                    <a:cubicBezTo>
                      <a:pt x="7418" y="98870"/>
                      <a:pt x="7264" y="100596"/>
                      <a:pt x="7109" y="102394"/>
                    </a:cubicBezTo>
                    <a:cubicBezTo>
                      <a:pt x="7049" y="103097"/>
                      <a:pt x="6990" y="103811"/>
                      <a:pt x="6930" y="104549"/>
                    </a:cubicBezTo>
                    <a:cubicBezTo>
                      <a:pt x="4811" y="129683"/>
                      <a:pt x="2394" y="165438"/>
                      <a:pt x="1037" y="186000"/>
                    </a:cubicBezTo>
                    <a:cubicBezTo>
                      <a:pt x="989" y="186786"/>
                      <a:pt x="941" y="187560"/>
                      <a:pt x="882" y="188310"/>
                    </a:cubicBezTo>
                    <a:cubicBezTo>
                      <a:pt x="763" y="190179"/>
                      <a:pt x="656" y="191917"/>
                      <a:pt x="560" y="193465"/>
                    </a:cubicBezTo>
                    <a:cubicBezTo>
                      <a:pt x="501" y="194287"/>
                      <a:pt x="453" y="195060"/>
                      <a:pt x="406" y="195775"/>
                    </a:cubicBezTo>
                    <a:cubicBezTo>
                      <a:pt x="144" y="199871"/>
                      <a:pt x="1" y="202240"/>
                      <a:pt x="1" y="202240"/>
                    </a:cubicBezTo>
                    <a:cubicBezTo>
                      <a:pt x="1" y="202240"/>
                      <a:pt x="14621" y="205781"/>
                      <a:pt x="31334" y="205781"/>
                    </a:cubicBezTo>
                    <a:cubicBezTo>
                      <a:pt x="40608" y="205781"/>
                      <a:pt x="50527" y="204690"/>
                      <a:pt x="58949" y="201299"/>
                    </a:cubicBezTo>
                    <a:cubicBezTo>
                      <a:pt x="58949" y="201299"/>
                      <a:pt x="58949" y="200680"/>
                      <a:pt x="58949" y="199537"/>
                    </a:cubicBezTo>
                    <a:cubicBezTo>
                      <a:pt x="58937" y="198382"/>
                      <a:pt x="58937" y="196692"/>
                      <a:pt x="58925" y="194560"/>
                    </a:cubicBezTo>
                    <a:cubicBezTo>
                      <a:pt x="58913" y="193798"/>
                      <a:pt x="58901" y="192989"/>
                      <a:pt x="58901" y="192120"/>
                    </a:cubicBezTo>
                    <a:cubicBezTo>
                      <a:pt x="58889" y="190572"/>
                      <a:pt x="58877" y="188857"/>
                      <a:pt x="58853" y="187000"/>
                    </a:cubicBezTo>
                    <a:cubicBezTo>
                      <a:pt x="58853" y="186202"/>
                      <a:pt x="58841" y="185393"/>
                      <a:pt x="58830" y="184559"/>
                    </a:cubicBezTo>
                    <a:cubicBezTo>
                      <a:pt x="58627" y="163938"/>
                      <a:pt x="58079" y="128600"/>
                      <a:pt x="56686" y="103680"/>
                    </a:cubicBezTo>
                    <a:cubicBezTo>
                      <a:pt x="56639" y="102942"/>
                      <a:pt x="56603" y="102204"/>
                      <a:pt x="56555" y="101489"/>
                    </a:cubicBezTo>
                    <a:cubicBezTo>
                      <a:pt x="56448" y="99680"/>
                      <a:pt x="56341" y="97941"/>
                      <a:pt x="56222" y="96275"/>
                    </a:cubicBezTo>
                    <a:cubicBezTo>
                      <a:pt x="56174" y="95524"/>
                      <a:pt x="56115" y="94798"/>
                      <a:pt x="56067" y="94084"/>
                    </a:cubicBezTo>
                    <a:cubicBezTo>
                      <a:pt x="55472" y="86345"/>
                      <a:pt x="54770" y="80380"/>
                      <a:pt x="53924" y="77367"/>
                    </a:cubicBezTo>
                    <a:cubicBezTo>
                      <a:pt x="50412" y="64830"/>
                      <a:pt x="48007" y="53103"/>
                      <a:pt x="47019" y="47923"/>
                    </a:cubicBezTo>
                    <a:cubicBezTo>
                      <a:pt x="46661" y="46090"/>
                      <a:pt x="46685" y="44221"/>
                      <a:pt x="47078" y="42399"/>
                    </a:cubicBezTo>
                    <a:lnTo>
                      <a:pt x="48257" y="36958"/>
                    </a:lnTo>
                    <a:lnTo>
                      <a:pt x="52841" y="15812"/>
                    </a:lnTo>
                    <a:lnTo>
                      <a:pt x="54853" y="6514"/>
                    </a:lnTo>
                    <a:lnTo>
                      <a:pt x="53912" y="6168"/>
                    </a:lnTo>
                    <a:lnTo>
                      <a:pt x="46518" y="3573"/>
                    </a:lnTo>
                    <a:lnTo>
                      <a:pt x="45447" y="3204"/>
                    </a:lnTo>
                    <a:lnTo>
                      <a:pt x="44102" y="2727"/>
                    </a:lnTo>
                    <a:lnTo>
                      <a:pt x="39018" y="941"/>
                    </a:lnTo>
                    <a:lnTo>
                      <a:pt x="38279" y="679"/>
                    </a:lnTo>
                    <a:cubicBezTo>
                      <a:pt x="38279" y="679"/>
                      <a:pt x="37294" y="1014"/>
                      <a:pt x="34987" y="1014"/>
                    </a:cubicBezTo>
                    <a:cubicBezTo>
                      <a:pt x="33118" y="1014"/>
                      <a:pt x="30382" y="795"/>
                      <a:pt x="26599"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p:nvPr/>
            </p:nvSpPr>
            <p:spPr>
              <a:xfrm>
                <a:off x="3910900" y="3040675"/>
                <a:ext cx="1216550" cy="132775"/>
              </a:xfrm>
              <a:custGeom>
                <a:avLst/>
                <a:gdLst/>
                <a:ahLst/>
                <a:cxnLst/>
                <a:rect l="l" t="t" r="r" b="b"/>
                <a:pathLst>
                  <a:path w="48662" h="5311" extrusionOk="0">
                    <a:moveTo>
                      <a:pt x="48506" y="1"/>
                    </a:moveTo>
                    <a:cubicBezTo>
                      <a:pt x="41982" y="1811"/>
                      <a:pt x="33659" y="3156"/>
                      <a:pt x="23289" y="3192"/>
                    </a:cubicBezTo>
                    <a:cubicBezTo>
                      <a:pt x="23134" y="3204"/>
                      <a:pt x="22991" y="3204"/>
                      <a:pt x="22848" y="3204"/>
                    </a:cubicBezTo>
                    <a:cubicBezTo>
                      <a:pt x="14073" y="3204"/>
                      <a:pt x="6465" y="2251"/>
                      <a:pt x="203" y="977"/>
                    </a:cubicBezTo>
                    <a:cubicBezTo>
                      <a:pt x="131" y="1680"/>
                      <a:pt x="72" y="2394"/>
                      <a:pt x="0" y="3132"/>
                    </a:cubicBezTo>
                    <a:cubicBezTo>
                      <a:pt x="6311" y="4382"/>
                      <a:pt x="13966" y="5311"/>
                      <a:pt x="22836" y="5311"/>
                    </a:cubicBezTo>
                    <a:lnTo>
                      <a:pt x="23289" y="5311"/>
                    </a:lnTo>
                    <a:cubicBezTo>
                      <a:pt x="33671" y="5275"/>
                      <a:pt x="42041" y="3966"/>
                      <a:pt x="48661" y="2192"/>
                    </a:cubicBezTo>
                    <a:cubicBezTo>
                      <a:pt x="48613" y="1441"/>
                      <a:pt x="48554" y="715"/>
                      <a:pt x="48506" y="1"/>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p:nvPr/>
            </p:nvSpPr>
            <p:spPr>
              <a:xfrm>
                <a:off x="3895125" y="3225825"/>
                <a:ext cx="1243925" cy="134850"/>
              </a:xfrm>
              <a:custGeom>
                <a:avLst/>
                <a:gdLst/>
                <a:ahLst/>
                <a:cxnLst/>
                <a:rect l="l" t="t" r="r" b="b"/>
                <a:pathLst>
                  <a:path w="49757" h="5394" extrusionOk="0">
                    <a:moveTo>
                      <a:pt x="49625" y="0"/>
                    </a:moveTo>
                    <a:cubicBezTo>
                      <a:pt x="43053" y="1858"/>
                      <a:pt x="34612" y="3251"/>
                      <a:pt x="24063" y="3287"/>
                    </a:cubicBezTo>
                    <a:lnTo>
                      <a:pt x="23610" y="3287"/>
                    </a:lnTo>
                    <a:cubicBezTo>
                      <a:pt x="14466" y="3287"/>
                      <a:pt x="6584" y="2263"/>
                      <a:pt x="179" y="905"/>
                    </a:cubicBezTo>
                    <a:cubicBezTo>
                      <a:pt x="119" y="1608"/>
                      <a:pt x="60" y="2322"/>
                      <a:pt x="0" y="3060"/>
                    </a:cubicBezTo>
                    <a:cubicBezTo>
                      <a:pt x="6453" y="4394"/>
                      <a:pt x="14371" y="5394"/>
                      <a:pt x="23598" y="5394"/>
                    </a:cubicBezTo>
                    <a:lnTo>
                      <a:pt x="24063" y="5394"/>
                    </a:lnTo>
                    <a:cubicBezTo>
                      <a:pt x="34612" y="5358"/>
                      <a:pt x="43089" y="4013"/>
                      <a:pt x="49756" y="2191"/>
                    </a:cubicBezTo>
                    <a:cubicBezTo>
                      <a:pt x="49709" y="1453"/>
                      <a:pt x="49673" y="715"/>
                      <a:pt x="49625" y="0"/>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9"/>
              <p:cNvSpPr/>
              <p:nvPr/>
            </p:nvSpPr>
            <p:spPr>
              <a:xfrm>
                <a:off x="4149325" y="688600"/>
                <a:ext cx="735525" cy="416700"/>
              </a:xfrm>
              <a:custGeom>
                <a:avLst/>
                <a:gdLst/>
                <a:ahLst/>
                <a:cxnLst/>
                <a:rect l="l" t="t" r="r" b="b"/>
                <a:pathLst>
                  <a:path w="29421" h="16668" extrusionOk="0">
                    <a:moveTo>
                      <a:pt x="9501" y="1"/>
                    </a:moveTo>
                    <a:cubicBezTo>
                      <a:pt x="9501" y="1"/>
                      <a:pt x="8370" y="203"/>
                      <a:pt x="6691" y="572"/>
                    </a:cubicBezTo>
                    <a:cubicBezTo>
                      <a:pt x="4846" y="977"/>
                      <a:pt x="2369" y="2215"/>
                      <a:pt x="0" y="3608"/>
                    </a:cubicBezTo>
                    <a:cubicBezTo>
                      <a:pt x="2269" y="9064"/>
                      <a:pt x="6773" y="16667"/>
                      <a:pt x="14295" y="16667"/>
                    </a:cubicBezTo>
                    <a:cubicBezTo>
                      <a:pt x="15063" y="16667"/>
                      <a:pt x="15862" y="16588"/>
                      <a:pt x="16693" y="16419"/>
                    </a:cubicBezTo>
                    <a:cubicBezTo>
                      <a:pt x="24063" y="14919"/>
                      <a:pt x="27670" y="8823"/>
                      <a:pt x="29420" y="3573"/>
                    </a:cubicBezTo>
                    <a:lnTo>
                      <a:pt x="28349" y="3204"/>
                    </a:lnTo>
                    <a:lnTo>
                      <a:pt x="27004" y="2727"/>
                    </a:lnTo>
                    <a:lnTo>
                      <a:pt x="21920" y="941"/>
                    </a:lnTo>
                    <a:lnTo>
                      <a:pt x="21181" y="679"/>
                    </a:lnTo>
                    <a:cubicBezTo>
                      <a:pt x="21181" y="679"/>
                      <a:pt x="20196" y="1014"/>
                      <a:pt x="17889" y="1014"/>
                    </a:cubicBezTo>
                    <a:cubicBezTo>
                      <a:pt x="16020" y="1014"/>
                      <a:pt x="13284" y="795"/>
                      <a:pt x="9501" y="1"/>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9"/>
              <p:cNvSpPr/>
              <p:nvPr/>
            </p:nvSpPr>
            <p:spPr>
              <a:xfrm>
                <a:off x="3951675" y="756775"/>
                <a:ext cx="1118025" cy="1971100"/>
              </a:xfrm>
              <a:custGeom>
                <a:avLst/>
                <a:gdLst/>
                <a:ahLst/>
                <a:cxnLst/>
                <a:rect l="l" t="t" r="r" b="b"/>
                <a:pathLst>
                  <a:path w="44721" h="78844" extrusionOk="0">
                    <a:moveTo>
                      <a:pt x="34910" y="0"/>
                    </a:moveTo>
                    <a:cubicBezTo>
                      <a:pt x="32243" y="10442"/>
                      <a:pt x="23789" y="38005"/>
                      <a:pt x="5727" y="51661"/>
                    </a:cubicBezTo>
                    <a:cubicBezTo>
                      <a:pt x="4941" y="55495"/>
                      <a:pt x="3965" y="60162"/>
                      <a:pt x="2894" y="64949"/>
                    </a:cubicBezTo>
                    <a:cubicBezTo>
                      <a:pt x="2215" y="68080"/>
                      <a:pt x="1477" y="71259"/>
                      <a:pt x="739" y="74283"/>
                    </a:cubicBezTo>
                    <a:cubicBezTo>
                      <a:pt x="512" y="75200"/>
                      <a:pt x="274" y="76748"/>
                      <a:pt x="0" y="78843"/>
                    </a:cubicBezTo>
                    <a:cubicBezTo>
                      <a:pt x="0" y="78843"/>
                      <a:pt x="26539" y="74986"/>
                      <a:pt x="39065" y="34231"/>
                    </a:cubicBezTo>
                    <a:cubicBezTo>
                      <a:pt x="40958" y="28063"/>
                      <a:pt x="42530" y="21051"/>
                      <a:pt x="43649" y="13085"/>
                    </a:cubicBezTo>
                    <a:cubicBezTo>
                      <a:pt x="44077" y="10013"/>
                      <a:pt x="44435" y="6811"/>
                      <a:pt x="44720" y="3441"/>
                    </a:cubicBezTo>
                    <a:lnTo>
                      <a:pt x="42029" y="2501"/>
                    </a:lnTo>
                    <a:lnTo>
                      <a:pt x="34910" y="0"/>
                    </a:ln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9"/>
              <p:cNvSpPr/>
              <p:nvPr/>
            </p:nvSpPr>
            <p:spPr>
              <a:xfrm>
                <a:off x="3951675" y="819275"/>
                <a:ext cx="1118025" cy="1908600"/>
              </a:xfrm>
              <a:custGeom>
                <a:avLst/>
                <a:gdLst/>
                <a:ahLst/>
                <a:cxnLst/>
                <a:rect l="l" t="t" r="r" b="b"/>
                <a:pathLst>
                  <a:path w="44721" h="76344" extrusionOk="0">
                    <a:moveTo>
                      <a:pt x="42029" y="1"/>
                    </a:moveTo>
                    <a:cubicBezTo>
                      <a:pt x="38779" y="15764"/>
                      <a:pt x="28671" y="52138"/>
                      <a:pt x="2894" y="62449"/>
                    </a:cubicBezTo>
                    <a:cubicBezTo>
                      <a:pt x="2215" y="65580"/>
                      <a:pt x="1477" y="68759"/>
                      <a:pt x="739" y="71783"/>
                    </a:cubicBezTo>
                    <a:cubicBezTo>
                      <a:pt x="512" y="72700"/>
                      <a:pt x="274" y="74248"/>
                      <a:pt x="0" y="76343"/>
                    </a:cubicBezTo>
                    <a:cubicBezTo>
                      <a:pt x="0" y="76343"/>
                      <a:pt x="26539" y="72486"/>
                      <a:pt x="39065" y="31731"/>
                    </a:cubicBezTo>
                    <a:cubicBezTo>
                      <a:pt x="40958" y="25563"/>
                      <a:pt x="42530" y="18551"/>
                      <a:pt x="43649" y="10585"/>
                    </a:cubicBezTo>
                    <a:cubicBezTo>
                      <a:pt x="44077" y="7513"/>
                      <a:pt x="44435" y="4311"/>
                      <a:pt x="44720" y="941"/>
                    </a:cubicBezTo>
                    <a:lnTo>
                      <a:pt x="42029" y="1"/>
                    </a:ln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9"/>
              <p:cNvSpPr/>
              <p:nvPr/>
            </p:nvSpPr>
            <p:spPr>
              <a:xfrm>
                <a:off x="3732000" y="5491575"/>
                <a:ext cx="1462700" cy="182500"/>
              </a:xfrm>
              <a:custGeom>
                <a:avLst/>
                <a:gdLst/>
                <a:ahLst/>
                <a:cxnLst/>
                <a:rect l="l" t="t" r="r" b="b"/>
                <a:pathLst>
                  <a:path w="58508" h="7300" extrusionOk="0">
                    <a:moveTo>
                      <a:pt x="58496" y="1"/>
                    </a:moveTo>
                    <a:cubicBezTo>
                      <a:pt x="48793" y="3849"/>
                      <a:pt x="38356" y="5009"/>
                      <a:pt x="29318" y="5009"/>
                    </a:cubicBezTo>
                    <a:cubicBezTo>
                      <a:pt x="25913" y="5009"/>
                      <a:pt x="22706" y="4844"/>
                      <a:pt x="19813" y="4596"/>
                    </a:cubicBezTo>
                    <a:cubicBezTo>
                      <a:pt x="11204" y="3870"/>
                      <a:pt x="4061" y="2322"/>
                      <a:pt x="155" y="1346"/>
                    </a:cubicBezTo>
                    <a:cubicBezTo>
                      <a:pt x="96" y="2168"/>
                      <a:pt x="48" y="2941"/>
                      <a:pt x="1" y="3656"/>
                    </a:cubicBezTo>
                    <a:cubicBezTo>
                      <a:pt x="4073" y="4656"/>
                      <a:pt x="11133" y="6144"/>
                      <a:pt x="19563" y="6871"/>
                    </a:cubicBezTo>
                    <a:cubicBezTo>
                      <a:pt x="22932" y="7156"/>
                      <a:pt x="26230" y="7299"/>
                      <a:pt x="29457" y="7299"/>
                    </a:cubicBezTo>
                    <a:cubicBezTo>
                      <a:pt x="33707" y="7299"/>
                      <a:pt x="37827" y="7049"/>
                      <a:pt x="41744" y="6549"/>
                    </a:cubicBezTo>
                    <a:cubicBezTo>
                      <a:pt x="47780" y="5775"/>
                      <a:pt x="53400" y="4394"/>
                      <a:pt x="58508" y="2441"/>
                    </a:cubicBezTo>
                    <a:cubicBezTo>
                      <a:pt x="58508" y="1679"/>
                      <a:pt x="58496" y="870"/>
                      <a:pt x="58496" y="1"/>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9"/>
              <p:cNvSpPr/>
              <p:nvPr/>
            </p:nvSpPr>
            <p:spPr>
              <a:xfrm>
                <a:off x="3743900" y="5302575"/>
                <a:ext cx="1449325" cy="181875"/>
              </a:xfrm>
              <a:custGeom>
                <a:avLst/>
                <a:gdLst/>
                <a:ahLst/>
                <a:cxnLst/>
                <a:rect l="l" t="t" r="r" b="b"/>
                <a:pathLst>
                  <a:path w="57973" h="7275" extrusionOk="0">
                    <a:moveTo>
                      <a:pt x="57949" y="0"/>
                    </a:moveTo>
                    <a:cubicBezTo>
                      <a:pt x="48255" y="3831"/>
                      <a:pt x="37846" y="4980"/>
                      <a:pt x="28828" y="4980"/>
                    </a:cubicBezTo>
                    <a:cubicBezTo>
                      <a:pt x="25429" y="4980"/>
                      <a:pt x="22228" y="4817"/>
                      <a:pt x="19337" y="4572"/>
                    </a:cubicBezTo>
                    <a:cubicBezTo>
                      <a:pt x="11074" y="3870"/>
                      <a:pt x="4156" y="2417"/>
                      <a:pt x="156" y="1441"/>
                    </a:cubicBezTo>
                    <a:cubicBezTo>
                      <a:pt x="108" y="2227"/>
                      <a:pt x="60" y="3001"/>
                      <a:pt x="1" y="3751"/>
                    </a:cubicBezTo>
                    <a:cubicBezTo>
                      <a:pt x="4144" y="4751"/>
                      <a:pt x="10990" y="6144"/>
                      <a:pt x="19087" y="6846"/>
                    </a:cubicBezTo>
                    <a:cubicBezTo>
                      <a:pt x="22456" y="7132"/>
                      <a:pt x="25754" y="7275"/>
                      <a:pt x="28981" y="7275"/>
                    </a:cubicBezTo>
                    <a:cubicBezTo>
                      <a:pt x="33231" y="7275"/>
                      <a:pt x="37351" y="7025"/>
                      <a:pt x="41268" y="6513"/>
                    </a:cubicBezTo>
                    <a:cubicBezTo>
                      <a:pt x="47292" y="5751"/>
                      <a:pt x="52876" y="4382"/>
                      <a:pt x="57972" y="2441"/>
                    </a:cubicBezTo>
                    <a:cubicBezTo>
                      <a:pt x="57972" y="1655"/>
                      <a:pt x="57960" y="834"/>
                      <a:pt x="57949" y="0"/>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3745700" y="886250"/>
                <a:ext cx="330725" cy="660225"/>
              </a:xfrm>
              <a:custGeom>
                <a:avLst/>
                <a:gdLst/>
                <a:ahLst/>
                <a:cxnLst/>
                <a:rect l="l" t="t" r="r" b="b"/>
                <a:pathLst>
                  <a:path w="13229" h="26409" extrusionOk="0">
                    <a:moveTo>
                      <a:pt x="9775" y="1"/>
                    </a:moveTo>
                    <a:lnTo>
                      <a:pt x="119" y="12419"/>
                    </a:lnTo>
                    <a:lnTo>
                      <a:pt x="0" y="26409"/>
                    </a:lnTo>
                    <a:lnTo>
                      <a:pt x="11490" y="17550"/>
                    </a:lnTo>
                    <a:cubicBezTo>
                      <a:pt x="11490" y="17550"/>
                      <a:pt x="13228" y="4596"/>
                      <a:pt x="9775"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4316600" y="688275"/>
                <a:ext cx="381025" cy="198000"/>
              </a:xfrm>
              <a:custGeom>
                <a:avLst/>
                <a:gdLst/>
                <a:ahLst/>
                <a:cxnLst/>
                <a:rect l="l" t="t" r="r" b="b"/>
                <a:pathLst>
                  <a:path w="15241" h="7920" extrusionOk="0">
                    <a:moveTo>
                      <a:pt x="6455" y="0"/>
                    </a:moveTo>
                    <a:cubicBezTo>
                      <a:pt x="5137" y="0"/>
                      <a:pt x="3864" y="14"/>
                      <a:pt x="2810" y="14"/>
                    </a:cubicBezTo>
                    <a:cubicBezTo>
                      <a:pt x="2810" y="14"/>
                      <a:pt x="1679" y="216"/>
                      <a:pt x="0" y="585"/>
                    </a:cubicBezTo>
                    <a:cubicBezTo>
                      <a:pt x="827" y="2399"/>
                      <a:pt x="3711" y="7919"/>
                      <a:pt x="8313" y="7919"/>
                    </a:cubicBezTo>
                    <a:cubicBezTo>
                      <a:pt x="8484" y="7919"/>
                      <a:pt x="8658" y="7912"/>
                      <a:pt x="8835" y="7896"/>
                    </a:cubicBezTo>
                    <a:cubicBezTo>
                      <a:pt x="13145" y="7503"/>
                      <a:pt x="14717" y="3181"/>
                      <a:pt x="15240" y="954"/>
                    </a:cubicBezTo>
                    <a:lnTo>
                      <a:pt x="14478" y="692"/>
                    </a:lnTo>
                    <a:cubicBezTo>
                      <a:pt x="13420" y="86"/>
                      <a:pt x="9795" y="0"/>
                      <a:pt x="6455"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4747775" y="815100"/>
                <a:ext cx="335900" cy="511275"/>
              </a:xfrm>
              <a:custGeom>
                <a:avLst/>
                <a:gdLst/>
                <a:ahLst/>
                <a:cxnLst/>
                <a:rect l="l" t="t" r="r" b="b"/>
                <a:pathLst>
                  <a:path w="13436" h="20451" extrusionOk="0">
                    <a:moveTo>
                      <a:pt x="4280" y="1"/>
                    </a:moveTo>
                    <a:cubicBezTo>
                      <a:pt x="4280" y="1"/>
                      <a:pt x="2458" y="3097"/>
                      <a:pt x="1458" y="4930"/>
                    </a:cubicBezTo>
                    <a:cubicBezTo>
                      <a:pt x="446" y="6764"/>
                      <a:pt x="506" y="8919"/>
                      <a:pt x="160" y="10883"/>
                    </a:cubicBezTo>
                    <a:cubicBezTo>
                      <a:pt x="0" y="11826"/>
                      <a:pt x="296" y="12253"/>
                      <a:pt x="731" y="12253"/>
                    </a:cubicBezTo>
                    <a:cubicBezTo>
                      <a:pt x="1204" y="12253"/>
                      <a:pt x="1841" y="11751"/>
                      <a:pt x="2244" y="10859"/>
                    </a:cubicBezTo>
                    <a:cubicBezTo>
                      <a:pt x="2927" y="9357"/>
                      <a:pt x="3452" y="7707"/>
                      <a:pt x="3901" y="7707"/>
                    </a:cubicBezTo>
                    <a:cubicBezTo>
                      <a:pt x="3961" y="7707"/>
                      <a:pt x="4020" y="7736"/>
                      <a:pt x="4078" y="7800"/>
                    </a:cubicBezTo>
                    <a:cubicBezTo>
                      <a:pt x="4566" y="8335"/>
                      <a:pt x="3982" y="16551"/>
                      <a:pt x="5244" y="18348"/>
                    </a:cubicBezTo>
                    <a:cubicBezTo>
                      <a:pt x="5385" y="18550"/>
                      <a:pt x="5513" y="18640"/>
                      <a:pt x="5628" y="18640"/>
                    </a:cubicBezTo>
                    <a:cubicBezTo>
                      <a:pt x="6552" y="18640"/>
                      <a:pt x="6721" y="12943"/>
                      <a:pt x="6721" y="12943"/>
                    </a:cubicBezTo>
                    <a:cubicBezTo>
                      <a:pt x="6721" y="12943"/>
                      <a:pt x="7149" y="19861"/>
                      <a:pt x="8340" y="20420"/>
                    </a:cubicBezTo>
                    <a:cubicBezTo>
                      <a:pt x="8384" y="20441"/>
                      <a:pt x="8426" y="20451"/>
                      <a:pt x="8465" y="20451"/>
                    </a:cubicBezTo>
                    <a:cubicBezTo>
                      <a:pt x="9493" y="20451"/>
                      <a:pt x="9019" y="13709"/>
                      <a:pt x="9019" y="13705"/>
                    </a:cubicBezTo>
                    <a:lnTo>
                      <a:pt x="9019" y="13705"/>
                    </a:lnTo>
                    <a:cubicBezTo>
                      <a:pt x="9019" y="13709"/>
                      <a:pt x="9434" y="18829"/>
                      <a:pt x="10549" y="18829"/>
                    </a:cubicBezTo>
                    <a:cubicBezTo>
                      <a:pt x="10566" y="18829"/>
                      <a:pt x="10584" y="18827"/>
                      <a:pt x="10602" y="18825"/>
                    </a:cubicBezTo>
                    <a:cubicBezTo>
                      <a:pt x="11436" y="18694"/>
                      <a:pt x="11221" y="14407"/>
                      <a:pt x="11055" y="12312"/>
                    </a:cubicBezTo>
                    <a:lnTo>
                      <a:pt x="11055" y="12312"/>
                    </a:lnTo>
                    <a:cubicBezTo>
                      <a:pt x="11055" y="12314"/>
                      <a:pt x="11558" y="16987"/>
                      <a:pt x="12279" y="16987"/>
                    </a:cubicBezTo>
                    <a:cubicBezTo>
                      <a:pt x="12319" y="16987"/>
                      <a:pt x="12359" y="16973"/>
                      <a:pt x="12400" y="16943"/>
                    </a:cubicBezTo>
                    <a:cubicBezTo>
                      <a:pt x="13400" y="16217"/>
                      <a:pt x="13436" y="6240"/>
                      <a:pt x="11245" y="537"/>
                    </a:cubicBezTo>
                    <a:lnTo>
                      <a:pt x="4280" y="1"/>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a:off x="4664850" y="480250"/>
                <a:ext cx="370325" cy="359275"/>
              </a:xfrm>
              <a:custGeom>
                <a:avLst/>
                <a:gdLst/>
                <a:ahLst/>
                <a:cxnLst/>
                <a:rect l="l" t="t" r="r" b="b"/>
                <a:pathLst>
                  <a:path w="14813" h="14371" extrusionOk="0">
                    <a:moveTo>
                      <a:pt x="406" y="0"/>
                    </a:moveTo>
                    <a:cubicBezTo>
                      <a:pt x="1" y="2501"/>
                      <a:pt x="48" y="4453"/>
                      <a:pt x="48" y="4453"/>
                    </a:cubicBezTo>
                    <a:cubicBezTo>
                      <a:pt x="48" y="6144"/>
                      <a:pt x="310" y="8894"/>
                      <a:pt x="310" y="8894"/>
                    </a:cubicBezTo>
                    <a:cubicBezTo>
                      <a:pt x="3751" y="10276"/>
                      <a:pt x="6335" y="11299"/>
                      <a:pt x="7680" y="13514"/>
                    </a:cubicBezTo>
                    <a:lnTo>
                      <a:pt x="10681" y="14169"/>
                    </a:lnTo>
                    <a:cubicBezTo>
                      <a:pt x="10824" y="14205"/>
                      <a:pt x="10955" y="14228"/>
                      <a:pt x="11097" y="14252"/>
                    </a:cubicBezTo>
                    <a:cubicBezTo>
                      <a:pt x="11732" y="14338"/>
                      <a:pt x="12333" y="14371"/>
                      <a:pt x="12859" y="14371"/>
                    </a:cubicBezTo>
                    <a:cubicBezTo>
                      <a:pt x="14020" y="14371"/>
                      <a:pt x="14813" y="14208"/>
                      <a:pt x="14788" y="14086"/>
                    </a:cubicBezTo>
                    <a:cubicBezTo>
                      <a:pt x="13157" y="5453"/>
                      <a:pt x="406" y="0"/>
                      <a:pt x="406"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a:off x="3979350" y="815100"/>
                <a:ext cx="331300" cy="481425"/>
              </a:xfrm>
              <a:custGeom>
                <a:avLst/>
                <a:gdLst/>
                <a:ahLst/>
                <a:cxnLst/>
                <a:rect l="l" t="t" r="r" b="b"/>
                <a:pathLst>
                  <a:path w="13252" h="19257" extrusionOk="0">
                    <a:moveTo>
                      <a:pt x="8764" y="1"/>
                    </a:moveTo>
                    <a:lnTo>
                      <a:pt x="1608" y="692"/>
                    </a:lnTo>
                    <a:cubicBezTo>
                      <a:pt x="1" y="6109"/>
                      <a:pt x="1179" y="15705"/>
                      <a:pt x="2156" y="16301"/>
                    </a:cubicBezTo>
                    <a:cubicBezTo>
                      <a:pt x="2191" y="16323"/>
                      <a:pt x="2226" y="16334"/>
                      <a:pt x="2259" y="16334"/>
                    </a:cubicBezTo>
                    <a:cubicBezTo>
                      <a:pt x="2931" y="16334"/>
                      <a:pt x="3061" y="11931"/>
                      <a:pt x="3061" y="11931"/>
                    </a:cubicBezTo>
                    <a:cubicBezTo>
                      <a:pt x="3061" y="13884"/>
                      <a:pt x="3180" y="17848"/>
                      <a:pt x="3954" y="17908"/>
                    </a:cubicBezTo>
                    <a:cubicBezTo>
                      <a:pt x="3963" y="17909"/>
                      <a:pt x="3971" y="17909"/>
                      <a:pt x="3980" y="17909"/>
                    </a:cubicBezTo>
                    <a:cubicBezTo>
                      <a:pt x="5025" y="17909"/>
                      <a:pt x="5049" y="13062"/>
                      <a:pt x="5049" y="13062"/>
                    </a:cubicBezTo>
                    <a:cubicBezTo>
                      <a:pt x="5049" y="13062"/>
                      <a:pt x="5093" y="19256"/>
                      <a:pt x="6025" y="19256"/>
                    </a:cubicBezTo>
                    <a:cubicBezTo>
                      <a:pt x="6067" y="19256"/>
                      <a:pt x="6111" y="19244"/>
                      <a:pt x="6156" y="19218"/>
                    </a:cubicBezTo>
                    <a:cubicBezTo>
                      <a:pt x="7216" y="18622"/>
                      <a:pt x="7109" y="12194"/>
                      <a:pt x="7109" y="12193"/>
                    </a:cubicBezTo>
                    <a:lnTo>
                      <a:pt x="7109" y="12193"/>
                    </a:lnTo>
                    <a:cubicBezTo>
                      <a:pt x="7109" y="12194"/>
                      <a:pt x="7675" y="17383"/>
                      <a:pt x="8521" y="17383"/>
                    </a:cubicBezTo>
                    <a:cubicBezTo>
                      <a:pt x="8633" y="17383"/>
                      <a:pt x="8750" y="17292"/>
                      <a:pt x="8871" y="17086"/>
                    </a:cubicBezTo>
                    <a:cubicBezTo>
                      <a:pt x="9907" y="15324"/>
                      <a:pt x="8776" y="7788"/>
                      <a:pt x="9180" y="7252"/>
                    </a:cubicBezTo>
                    <a:cubicBezTo>
                      <a:pt x="9233" y="7186"/>
                      <a:pt x="9290" y="7155"/>
                      <a:pt x="9350" y="7155"/>
                    </a:cubicBezTo>
                    <a:cubicBezTo>
                      <a:pt x="9768" y="7155"/>
                      <a:pt x="10369" y="8623"/>
                      <a:pt x="11097" y="9955"/>
                    </a:cubicBezTo>
                    <a:cubicBezTo>
                      <a:pt x="11521" y="10712"/>
                      <a:pt x="12117" y="11126"/>
                      <a:pt x="12551" y="11126"/>
                    </a:cubicBezTo>
                    <a:cubicBezTo>
                      <a:pt x="12982" y="11126"/>
                      <a:pt x="13252" y="10715"/>
                      <a:pt x="13026" y="9824"/>
                    </a:cubicBezTo>
                    <a:cubicBezTo>
                      <a:pt x="12562" y="8026"/>
                      <a:pt x="12467" y="6025"/>
                      <a:pt x="11395" y="4418"/>
                    </a:cubicBezTo>
                    <a:cubicBezTo>
                      <a:pt x="10335" y="2799"/>
                      <a:pt x="8764" y="1"/>
                      <a:pt x="8764"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a:off x="4019125" y="538300"/>
                <a:ext cx="359400" cy="301225"/>
              </a:xfrm>
              <a:custGeom>
                <a:avLst/>
                <a:gdLst/>
                <a:ahLst/>
                <a:cxnLst/>
                <a:rect l="l" t="t" r="r" b="b"/>
                <a:pathLst>
                  <a:path w="14376" h="12049" extrusionOk="0">
                    <a:moveTo>
                      <a:pt x="9983" y="0"/>
                    </a:moveTo>
                    <a:cubicBezTo>
                      <a:pt x="6196" y="2417"/>
                      <a:pt x="981" y="6703"/>
                      <a:pt x="17" y="11764"/>
                    </a:cubicBezTo>
                    <a:cubicBezTo>
                      <a:pt x="1" y="11886"/>
                      <a:pt x="797" y="12049"/>
                      <a:pt x="1958" y="12049"/>
                    </a:cubicBezTo>
                    <a:cubicBezTo>
                      <a:pt x="2484" y="12049"/>
                      <a:pt x="3085" y="12016"/>
                      <a:pt x="3720" y="11930"/>
                    </a:cubicBezTo>
                    <a:cubicBezTo>
                      <a:pt x="3851" y="11906"/>
                      <a:pt x="3994" y="11883"/>
                      <a:pt x="4125" y="11847"/>
                    </a:cubicBezTo>
                    <a:lnTo>
                      <a:pt x="7137" y="11192"/>
                    </a:lnTo>
                    <a:cubicBezTo>
                      <a:pt x="8173" y="9478"/>
                      <a:pt x="9959" y="8477"/>
                      <a:pt x="12328" y="7465"/>
                    </a:cubicBezTo>
                    <a:cubicBezTo>
                      <a:pt x="12923" y="7203"/>
                      <a:pt x="13566" y="6953"/>
                      <a:pt x="14233" y="6680"/>
                    </a:cubicBezTo>
                    <a:cubicBezTo>
                      <a:pt x="14257" y="6489"/>
                      <a:pt x="14269" y="6287"/>
                      <a:pt x="14281" y="6096"/>
                    </a:cubicBezTo>
                    <a:cubicBezTo>
                      <a:pt x="14376" y="4703"/>
                      <a:pt x="14305" y="3203"/>
                      <a:pt x="14162" y="2024"/>
                    </a:cubicBezTo>
                    <a:cubicBezTo>
                      <a:pt x="13697" y="1965"/>
                      <a:pt x="13185" y="1822"/>
                      <a:pt x="12709" y="1691"/>
                    </a:cubicBezTo>
                    <a:cubicBezTo>
                      <a:pt x="11483" y="1381"/>
                      <a:pt x="10923" y="750"/>
                      <a:pt x="9983"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a:off x="4350825" y="364675"/>
                <a:ext cx="343225" cy="391625"/>
              </a:xfrm>
              <a:custGeom>
                <a:avLst/>
                <a:gdLst/>
                <a:ahLst/>
                <a:cxnLst/>
                <a:rect l="l" t="t" r="r" b="b"/>
                <a:pathLst>
                  <a:path w="13729" h="15665" extrusionOk="0">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2819" y="15183"/>
                      <a:pt x="4879" y="15665"/>
                      <a:pt x="6938" y="15665"/>
                    </a:cubicBezTo>
                    <a:cubicBezTo>
                      <a:pt x="9004" y="15665"/>
                      <a:pt x="11070" y="15180"/>
                      <a:pt x="13026" y="14208"/>
                    </a:cubicBezTo>
                    <a:cubicBezTo>
                      <a:pt x="12633" y="10981"/>
                      <a:pt x="12621" y="8564"/>
                      <a:pt x="12848" y="6421"/>
                    </a:cubicBezTo>
                    <a:cubicBezTo>
                      <a:pt x="13026" y="4790"/>
                      <a:pt x="13336" y="3326"/>
                      <a:pt x="13729" y="1778"/>
                    </a:cubicBezTo>
                    <a:cubicBezTo>
                      <a:pt x="12354" y="499"/>
                      <a:pt x="10818" y="0"/>
                      <a:pt x="9361"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9"/>
              <p:cNvSpPr/>
              <p:nvPr/>
            </p:nvSpPr>
            <p:spPr>
              <a:xfrm>
                <a:off x="4350825" y="364675"/>
                <a:ext cx="343225" cy="355500"/>
              </a:xfrm>
              <a:custGeom>
                <a:avLst/>
                <a:gdLst/>
                <a:ahLst/>
                <a:cxnLst/>
                <a:rect l="l" t="t" r="r" b="b"/>
                <a:pathLst>
                  <a:path w="13729" h="14220" extrusionOk="0">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7049" y="13315"/>
                      <a:pt x="11014" y="9445"/>
                      <a:pt x="12848" y="6421"/>
                    </a:cubicBezTo>
                    <a:cubicBezTo>
                      <a:pt x="13026" y="4790"/>
                      <a:pt x="13336" y="3326"/>
                      <a:pt x="13729" y="1778"/>
                    </a:cubicBezTo>
                    <a:cubicBezTo>
                      <a:pt x="12354" y="499"/>
                      <a:pt x="10818" y="0"/>
                      <a:pt x="9361" y="0"/>
                    </a:cubicBezTo>
                    <a:close/>
                  </a:path>
                </a:pathLst>
              </a:custGeom>
              <a:solidFill>
                <a:srgbClr val="FF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9"/>
              <p:cNvSpPr/>
              <p:nvPr/>
            </p:nvSpPr>
            <p:spPr>
              <a:xfrm>
                <a:off x="4038300" y="-680600"/>
                <a:ext cx="1114725" cy="1157750"/>
              </a:xfrm>
              <a:custGeom>
                <a:avLst/>
                <a:gdLst/>
                <a:ahLst/>
                <a:cxnLst/>
                <a:rect l="l" t="t" r="r" b="b"/>
                <a:pathLst>
                  <a:path w="44589" h="46310" extrusionOk="0">
                    <a:moveTo>
                      <a:pt x="32218" y="0"/>
                    </a:moveTo>
                    <a:cubicBezTo>
                      <a:pt x="26003" y="0"/>
                      <a:pt x="20848" y="4596"/>
                      <a:pt x="19979" y="10573"/>
                    </a:cubicBezTo>
                    <a:cubicBezTo>
                      <a:pt x="19612" y="10547"/>
                      <a:pt x="19245" y="10534"/>
                      <a:pt x="18879" y="10534"/>
                    </a:cubicBezTo>
                    <a:cubicBezTo>
                      <a:pt x="12172" y="10534"/>
                      <a:pt x="5772" y="14773"/>
                      <a:pt x="3548" y="19312"/>
                    </a:cubicBezTo>
                    <a:cubicBezTo>
                      <a:pt x="0" y="26622"/>
                      <a:pt x="48" y="39946"/>
                      <a:pt x="8775" y="43910"/>
                    </a:cubicBezTo>
                    <a:cubicBezTo>
                      <a:pt x="12930" y="45792"/>
                      <a:pt x="14478" y="46208"/>
                      <a:pt x="17895" y="46303"/>
                    </a:cubicBezTo>
                    <a:cubicBezTo>
                      <a:pt x="18048" y="46308"/>
                      <a:pt x="18201" y="46310"/>
                      <a:pt x="18354" y="46310"/>
                    </a:cubicBezTo>
                    <a:cubicBezTo>
                      <a:pt x="27083" y="46310"/>
                      <a:pt x="34428" y="39650"/>
                      <a:pt x="35493" y="30933"/>
                    </a:cubicBezTo>
                    <a:cubicBezTo>
                      <a:pt x="35743" y="28897"/>
                      <a:pt x="36147" y="26670"/>
                      <a:pt x="36005" y="24146"/>
                    </a:cubicBezTo>
                    <a:cubicBezTo>
                      <a:pt x="40981" y="22551"/>
                      <a:pt x="44589" y="17883"/>
                      <a:pt x="44589" y="12371"/>
                    </a:cubicBezTo>
                    <a:cubicBezTo>
                      <a:pt x="44589" y="5537"/>
                      <a:pt x="39053" y="0"/>
                      <a:pt x="32218"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a:off x="4768750" y="-28750"/>
                <a:ext cx="300" cy="925"/>
              </a:xfrm>
              <a:custGeom>
                <a:avLst/>
                <a:gdLst/>
                <a:ahLst/>
                <a:cxnLst/>
                <a:rect l="l" t="t" r="r" b="b"/>
                <a:pathLst>
                  <a:path w="12" h="37" extrusionOk="0">
                    <a:moveTo>
                      <a:pt x="0" y="1"/>
                    </a:moveTo>
                    <a:cubicBezTo>
                      <a:pt x="12" y="25"/>
                      <a:pt x="12" y="37"/>
                      <a:pt x="12" y="37"/>
                    </a:cubicBezTo>
                    <a:lnTo>
                      <a:pt x="12" y="1"/>
                    </a:ln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p:nvPr/>
            </p:nvSpPr>
            <p:spPr>
              <a:xfrm>
                <a:off x="4099300" y="-247700"/>
                <a:ext cx="674225" cy="850175"/>
              </a:xfrm>
              <a:custGeom>
                <a:avLst/>
                <a:gdLst/>
                <a:ahLst/>
                <a:cxnLst/>
                <a:rect l="l" t="t" r="r" b="b"/>
                <a:pathLst>
                  <a:path w="26969" h="34007" extrusionOk="0">
                    <a:moveTo>
                      <a:pt x="14247" y="1"/>
                    </a:moveTo>
                    <a:cubicBezTo>
                      <a:pt x="13675" y="1"/>
                      <a:pt x="13078" y="18"/>
                      <a:pt x="12455" y="55"/>
                    </a:cubicBezTo>
                    <a:cubicBezTo>
                      <a:pt x="7133" y="365"/>
                      <a:pt x="4001" y="2937"/>
                      <a:pt x="2227" y="5366"/>
                    </a:cubicBezTo>
                    <a:cubicBezTo>
                      <a:pt x="2180" y="5425"/>
                      <a:pt x="2144" y="5485"/>
                      <a:pt x="2108" y="5544"/>
                    </a:cubicBezTo>
                    <a:cubicBezTo>
                      <a:pt x="1525" y="6354"/>
                      <a:pt x="1096" y="7151"/>
                      <a:pt x="787" y="7830"/>
                    </a:cubicBezTo>
                    <a:cubicBezTo>
                      <a:pt x="322" y="8830"/>
                      <a:pt x="60" y="9926"/>
                      <a:pt x="1" y="11033"/>
                    </a:cubicBezTo>
                    <a:cubicBezTo>
                      <a:pt x="1" y="11223"/>
                      <a:pt x="1" y="11354"/>
                      <a:pt x="13" y="11366"/>
                    </a:cubicBezTo>
                    <a:cubicBezTo>
                      <a:pt x="13" y="11723"/>
                      <a:pt x="25" y="13224"/>
                      <a:pt x="215" y="15295"/>
                    </a:cubicBezTo>
                    <a:cubicBezTo>
                      <a:pt x="322" y="16379"/>
                      <a:pt x="465" y="17617"/>
                      <a:pt x="691" y="18927"/>
                    </a:cubicBezTo>
                    <a:cubicBezTo>
                      <a:pt x="1656" y="24773"/>
                      <a:pt x="4037" y="32083"/>
                      <a:pt x="9871" y="33595"/>
                    </a:cubicBezTo>
                    <a:cubicBezTo>
                      <a:pt x="10945" y="33874"/>
                      <a:pt x="11974" y="34007"/>
                      <a:pt x="12957" y="34007"/>
                    </a:cubicBezTo>
                    <a:cubicBezTo>
                      <a:pt x="18718" y="34007"/>
                      <a:pt x="22882" y="29453"/>
                      <a:pt x="25099" y="23249"/>
                    </a:cubicBezTo>
                    <a:cubicBezTo>
                      <a:pt x="25230" y="22880"/>
                      <a:pt x="25349" y="22522"/>
                      <a:pt x="25468" y="22153"/>
                    </a:cubicBezTo>
                    <a:cubicBezTo>
                      <a:pt x="25492" y="22046"/>
                      <a:pt x="25528" y="21951"/>
                      <a:pt x="25552" y="21844"/>
                    </a:cubicBezTo>
                    <a:cubicBezTo>
                      <a:pt x="25671" y="21475"/>
                      <a:pt x="25778" y="21106"/>
                      <a:pt x="25873" y="20725"/>
                    </a:cubicBezTo>
                    <a:cubicBezTo>
                      <a:pt x="26611" y="17867"/>
                      <a:pt x="26969" y="14783"/>
                      <a:pt x="26945" y="11688"/>
                    </a:cubicBezTo>
                    <a:cubicBezTo>
                      <a:pt x="26933" y="10723"/>
                      <a:pt x="26885" y="9747"/>
                      <a:pt x="26790" y="8795"/>
                    </a:cubicBezTo>
                    <a:cubicBezTo>
                      <a:pt x="26790" y="8795"/>
                      <a:pt x="26623" y="7032"/>
                      <a:pt x="26623" y="7009"/>
                    </a:cubicBezTo>
                    <a:cubicBezTo>
                      <a:pt x="25831" y="4039"/>
                      <a:pt x="22870" y="1"/>
                      <a:pt x="14247"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9"/>
              <p:cNvSpPr/>
              <p:nvPr/>
            </p:nvSpPr>
            <p:spPr>
              <a:xfrm>
                <a:off x="4139200" y="-278850"/>
                <a:ext cx="661400" cy="755850"/>
              </a:xfrm>
              <a:custGeom>
                <a:avLst/>
                <a:gdLst/>
                <a:ahLst/>
                <a:cxnLst/>
                <a:rect l="l" t="t" r="r" b="b"/>
                <a:pathLst>
                  <a:path w="26456" h="30234" extrusionOk="0">
                    <a:moveTo>
                      <a:pt x="12400" y="1"/>
                    </a:moveTo>
                    <a:cubicBezTo>
                      <a:pt x="11864" y="1"/>
                      <a:pt x="11311" y="17"/>
                      <a:pt x="10740" y="51"/>
                    </a:cubicBezTo>
                    <a:cubicBezTo>
                      <a:pt x="5418" y="373"/>
                      <a:pt x="1786" y="3623"/>
                      <a:pt x="0" y="6052"/>
                    </a:cubicBezTo>
                    <a:cubicBezTo>
                      <a:pt x="3536" y="10517"/>
                      <a:pt x="13073" y="16898"/>
                      <a:pt x="13073" y="16898"/>
                    </a:cubicBezTo>
                    <a:cubicBezTo>
                      <a:pt x="15240" y="18089"/>
                      <a:pt x="17110" y="18732"/>
                      <a:pt x="18526" y="18982"/>
                    </a:cubicBezTo>
                    <a:cubicBezTo>
                      <a:pt x="18884" y="19875"/>
                      <a:pt x="19074" y="20959"/>
                      <a:pt x="18717" y="22018"/>
                    </a:cubicBezTo>
                    <a:cubicBezTo>
                      <a:pt x="17872" y="24578"/>
                      <a:pt x="16443" y="28376"/>
                      <a:pt x="19003" y="30233"/>
                    </a:cubicBezTo>
                    <a:cubicBezTo>
                      <a:pt x="19003" y="30233"/>
                      <a:pt x="17693" y="28186"/>
                      <a:pt x="19003" y="25864"/>
                    </a:cubicBezTo>
                    <a:cubicBezTo>
                      <a:pt x="20312" y="23554"/>
                      <a:pt x="23325" y="21292"/>
                      <a:pt x="22301" y="18077"/>
                    </a:cubicBezTo>
                    <a:cubicBezTo>
                      <a:pt x="22813" y="17506"/>
                      <a:pt x="22872" y="16637"/>
                      <a:pt x="23098" y="15696"/>
                    </a:cubicBezTo>
                    <a:cubicBezTo>
                      <a:pt x="23610" y="13636"/>
                      <a:pt x="26075" y="13398"/>
                      <a:pt x="26075" y="13398"/>
                    </a:cubicBezTo>
                    <a:cubicBezTo>
                      <a:pt x="26075" y="13398"/>
                      <a:pt x="26456" y="10993"/>
                      <a:pt x="26373" y="10041"/>
                    </a:cubicBezTo>
                    <a:cubicBezTo>
                      <a:pt x="26373" y="10041"/>
                      <a:pt x="25980" y="7469"/>
                      <a:pt x="25980" y="7445"/>
                    </a:cubicBezTo>
                    <a:cubicBezTo>
                      <a:pt x="25183" y="4459"/>
                      <a:pt x="21242" y="1"/>
                      <a:pt x="12400"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4665450" y="46625"/>
                <a:ext cx="206375" cy="261325"/>
              </a:xfrm>
              <a:custGeom>
                <a:avLst/>
                <a:gdLst/>
                <a:ahLst/>
                <a:cxnLst/>
                <a:rect l="l" t="t" r="r" b="b"/>
                <a:pathLst>
                  <a:path w="8255" h="10453" extrusionOk="0">
                    <a:moveTo>
                      <a:pt x="4883" y="1"/>
                    </a:moveTo>
                    <a:cubicBezTo>
                      <a:pt x="3401" y="1"/>
                      <a:pt x="1834" y="939"/>
                      <a:pt x="1834" y="939"/>
                    </a:cubicBezTo>
                    <a:cubicBezTo>
                      <a:pt x="1" y="5403"/>
                      <a:pt x="1108" y="10345"/>
                      <a:pt x="1108" y="10345"/>
                    </a:cubicBezTo>
                    <a:cubicBezTo>
                      <a:pt x="1422" y="10418"/>
                      <a:pt x="1726" y="10453"/>
                      <a:pt x="2020" y="10453"/>
                    </a:cubicBezTo>
                    <a:cubicBezTo>
                      <a:pt x="6238" y="10453"/>
                      <a:pt x="8255" y="3275"/>
                      <a:pt x="6930" y="1082"/>
                    </a:cubicBezTo>
                    <a:cubicBezTo>
                      <a:pt x="6438" y="267"/>
                      <a:pt x="5672" y="1"/>
                      <a:pt x="4883"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4669025" y="296300"/>
                <a:ext cx="67000" cy="37250"/>
              </a:xfrm>
              <a:custGeom>
                <a:avLst/>
                <a:gdLst/>
                <a:ahLst/>
                <a:cxnLst/>
                <a:rect l="l" t="t" r="r" b="b"/>
                <a:pathLst>
                  <a:path w="2680" h="1490" extrusionOk="0">
                    <a:moveTo>
                      <a:pt x="0" y="0"/>
                    </a:moveTo>
                    <a:lnTo>
                      <a:pt x="0" y="0"/>
                    </a:lnTo>
                    <a:cubicBezTo>
                      <a:pt x="664" y="1223"/>
                      <a:pt x="1578" y="1489"/>
                      <a:pt x="2264" y="1489"/>
                    </a:cubicBezTo>
                    <a:cubicBezTo>
                      <a:pt x="2280" y="1489"/>
                      <a:pt x="2295" y="1489"/>
                      <a:pt x="2310" y="1489"/>
                    </a:cubicBezTo>
                    <a:cubicBezTo>
                      <a:pt x="2441" y="1131"/>
                      <a:pt x="2560" y="762"/>
                      <a:pt x="2679" y="393"/>
                    </a:cubicBezTo>
                    <a:lnTo>
                      <a:pt x="2679" y="393"/>
                    </a:lnTo>
                    <a:cubicBezTo>
                      <a:pt x="2468" y="469"/>
                      <a:pt x="2235" y="499"/>
                      <a:pt x="1998" y="499"/>
                    </a:cubicBezTo>
                    <a:cubicBezTo>
                      <a:pt x="1036" y="499"/>
                      <a:pt x="1" y="0"/>
                      <a:pt x="0" y="0"/>
                    </a:cubicBezTo>
                    <a:close/>
                  </a:path>
                </a:pathLst>
              </a:custGeom>
              <a:solidFill>
                <a:srgbClr val="FF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976000" y="5720150"/>
                <a:ext cx="183675" cy="212975"/>
              </a:xfrm>
              <a:custGeom>
                <a:avLst/>
                <a:gdLst/>
                <a:ahLst/>
                <a:cxnLst/>
                <a:rect l="l" t="t" r="r" b="b"/>
                <a:pathLst>
                  <a:path w="7347" h="8519" extrusionOk="0">
                    <a:moveTo>
                      <a:pt x="2378" y="0"/>
                    </a:moveTo>
                    <a:cubicBezTo>
                      <a:pt x="1539" y="0"/>
                      <a:pt x="711" y="155"/>
                      <a:pt x="1" y="573"/>
                    </a:cubicBezTo>
                    <a:lnTo>
                      <a:pt x="1" y="7836"/>
                    </a:lnTo>
                    <a:cubicBezTo>
                      <a:pt x="1108" y="8293"/>
                      <a:pt x="2291" y="8518"/>
                      <a:pt x="3547" y="8518"/>
                    </a:cubicBezTo>
                    <a:cubicBezTo>
                      <a:pt x="4221" y="8518"/>
                      <a:pt x="4917" y="8453"/>
                      <a:pt x="5632" y="8324"/>
                    </a:cubicBezTo>
                    <a:lnTo>
                      <a:pt x="7347" y="1311"/>
                    </a:lnTo>
                    <a:cubicBezTo>
                      <a:pt x="7347" y="1311"/>
                      <a:pt x="4816" y="0"/>
                      <a:pt x="237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9"/>
              <p:cNvSpPr/>
              <p:nvPr/>
            </p:nvSpPr>
            <p:spPr>
              <a:xfrm>
                <a:off x="2019000" y="5744800"/>
                <a:ext cx="183675" cy="209950"/>
              </a:xfrm>
              <a:custGeom>
                <a:avLst/>
                <a:gdLst/>
                <a:ahLst/>
                <a:cxnLst/>
                <a:rect l="l" t="t" r="r" b="b"/>
                <a:pathLst>
                  <a:path w="7347" h="8398" extrusionOk="0">
                    <a:moveTo>
                      <a:pt x="4959" y="0"/>
                    </a:moveTo>
                    <a:cubicBezTo>
                      <a:pt x="2524" y="0"/>
                      <a:pt x="0" y="1302"/>
                      <a:pt x="0" y="1302"/>
                    </a:cubicBezTo>
                    <a:lnTo>
                      <a:pt x="857" y="8398"/>
                    </a:lnTo>
                    <a:lnTo>
                      <a:pt x="6299" y="7921"/>
                    </a:lnTo>
                    <a:lnTo>
                      <a:pt x="7346" y="575"/>
                    </a:lnTo>
                    <a:cubicBezTo>
                      <a:pt x="6633" y="156"/>
                      <a:pt x="5801" y="0"/>
                      <a:pt x="495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9"/>
              <p:cNvSpPr/>
              <p:nvPr/>
            </p:nvSpPr>
            <p:spPr>
              <a:xfrm>
                <a:off x="956950" y="2727850"/>
                <a:ext cx="1430575" cy="3086125"/>
              </a:xfrm>
              <a:custGeom>
                <a:avLst/>
                <a:gdLst/>
                <a:ahLst/>
                <a:cxnLst/>
                <a:rect l="l" t="t" r="r" b="b"/>
                <a:pathLst>
                  <a:path w="57223" h="123445" extrusionOk="0">
                    <a:moveTo>
                      <a:pt x="53591" y="0"/>
                    </a:moveTo>
                    <a:lnTo>
                      <a:pt x="7466" y="1298"/>
                    </a:lnTo>
                    <a:lnTo>
                      <a:pt x="1" y="120837"/>
                    </a:lnTo>
                    <a:lnTo>
                      <a:pt x="8764" y="122289"/>
                    </a:lnTo>
                    <a:lnTo>
                      <a:pt x="28468" y="16764"/>
                    </a:lnTo>
                    <a:cubicBezTo>
                      <a:pt x="28468" y="16764"/>
                      <a:pt x="29860" y="16653"/>
                      <a:pt x="31208" y="16653"/>
                    </a:cubicBezTo>
                    <a:cubicBezTo>
                      <a:pt x="31882" y="16653"/>
                      <a:pt x="32544" y="16681"/>
                      <a:pt x="33017" y="16764"/>
                    </a:cubicBezTo>
                    <a:lnTo>
                      <a:pt x="41934" y="123444"/>
                    </a:lnTo>
                    <a:lnTo>
                      <a:pt x="50257" y="122003"/>
                    </a:lnTo>
                    <a:cubicBezTo>
                      <a:pt x="50257" y="122003"/>
                      <a:pt x="57222" y="41208"/>
                      <a:pt x="53591"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9"/>
              <p:cNvSpPr/>
              <p:nvPr/>
            </p:nvSpPr>
            <p:spPr>
              <a:xfrm>
                <a:off x="1130475" y="3255950"/>
                <a:ext cx="456950" cy="2444300"/>
              </a:xfrm>
              <a:custGeom>
                <a:avLst/>
                <a:gdLst/>
                <a:ahLst/>
                <a:cxnLst/>
                <a:rect l="l" t="t" r="r" b="b"/>
                <a:pathLst>
                  <a:path w="18278" h="97772" extrusionOk="0">
                    <a:moveTo>
                      <a:pt x="17877" y="1"/>
                    </a:moveTo>
                    <a:cubicBezTo>
                      <a:pt x="17706" y="1"/>
                      <a:pt x="17558" y="130"/>
                      <a:pt x="17527" y="296"/>
                    </a:cubicBezTo>
                    <a:lnTo>
                      <a:pt x="37" y="97343"/>
                    </a:lnTo>
                    <a:cubicBezTo>
                      <a:pt x="1" y="97546"/>
                      <a:pt x="120" y="97736"/>
                      <a:pt x="322" y="97772"/>
                    </a:cubicBezTo>
                    <a:lnTo>
                      <a:pt x="382" y="97772"/>
                    </a:lnTo>
                    <a:cubicBezTo>
                      <a:pt x="561" y="97772"/>
                      <a:pt x="703" y="97653"/>
                      <a:pt x="739" y="97474"/>
                    </a:cubicBezTo>
                    <a:lnTo>
                      <a:pt x="18241" y="427"/>
                    </a:lnTo>
                    <a:cubicBezTo>
                      <a:pt x="18277" y="224"/>
                      <a:pt x="18146" y="46"/>
                      <a:pt x="17956" y="10"/>
                    </a:cubicBezTo>
                    <a:cubicBezTo>
                      <a:pt x="17929" y="4"/>
                      <a:pt x="17903" y="1"/>
                      <a:pt x="1787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9"/>
              <p:cNvSpPr/>
              <p:nvPr/>
            </p:nvSpPr>
            <p:spPr>
              <a:xfrm>
                <a:off x="1653175" y="2785875"/>
                <a:ext cx="147050" cy="288175"/>
              </a:xfrm>
              <a:custGeom>
                <a:avLst/>
                <a:gdLst/>
                <a:ahLst/>
                <a:cxnLst/>
                <a:rect l="l" t="t" r="r" b="b"/>
                <a:pathLst>
                  <a:path w="5882" h="11527" extrusionOk="0">
                    <a:moveTo>
                      <a:pt x="5513" y="0"/>
                    </a:moveTo>
                    <a:cubicBezTo>
                      <a:pt x="5321" y="0"/>
                      <a:pt x="5155" y="140"/>
                      <a:pt x="5144" y="334"/>
                    </a:cubicBezTo>
                    <a:lnTo>
                      <a:pt x="4418" y="8216"/>
                    </a:lnTo>
                    <a:cubicBezTo>
                      <a:pt x="4287" y="9693"/>
                      <a:pt x="3060" y="10812"/>
                      <a:pt x="1584" y="10812"/>
                    </a:cubicBezTo>
                    <a:lnTo>
                      <a:pt x="358" y="10812"/>
                    </a:lnTo>
                    <a:cubicBezTo>
                      <a:pt x="167" y="10812"/>
                      <a:pt x="0" y="10967"/>
                      <a:pt x="0" y="11169"/>
                    </a:cubicBezTo>
                    <a:cubicBezTo>
                      <a:pt x="0" y="11372"/>
                      <a:pt x="167" y="11526"/>
                      <a:pt x="358" y="11526"/>
                    </a:cubicBezTo>
                    <a:lnTo>
                      <a:pt x="1584" y="11526"/>
                    </a:lnTo>
                    <a:cubicBezTo>
                      <a:pt x="3441" y="11526"/>
                      <a:pt x="4965" y="10133"/>
                      <a:pt x="5132" y="8288"/>
                    </a:cubicBezTo>
                    <a:lnTo>
                      <a:pt x="5858" y="394"/>
                    </a:lnTo>
                    <a:cubicBezTo>
                      <a:pt x="5882" y="203"/>
                      <a:pt x="5727" y="25"/>
                      <a:pt x="5537" y="1"/>
                    </a:cubicBezTo>
                    <a:cubicBezTo>
                      <a:pt x="5529" y="1"/>
                      <a:pt x="5521" y="0"/>
                      <a:pt x="5513"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1866000" y="3254350"/>
                <a:ext cx="208975" cy="2478050"/>
              </a:xfrm>
              <a:custGeom>
                <a:avLst/>
                <a:gdLst/>
                <a:ahLst/>
                <a:cxnLst/>
                <a:rect l="l" t="t" r="r" b="b"/>
                <a:pathLst>
                  <a:path w="8359" h="99122" extrusionOk="0">
                    <a:moveTo>
                      <a:pt x="387" y="0"/>
                    </a:moveTo>
                    <a:cubicBezTo>
                      <a:pt x="373" y="0"/>
                      <a:pt x="359" y="1"/>
                      <a:pt x="346" y="2"/>
                    </a:cubicBezTo>
                    <a:cubicBezTo>
                      <a:pt x="143" y="26"/>
                      <a:pt x="0" y="193"/>
                      <a:pt x="12" y="395"/>
                    </a:cubicBezTo>
                    <a:lnTo>
                      <a:pt x="7632" y="98800"/>
                    </a:lnTo>
                    <a:cubicBezTo>
                      <a:pt x="7644" y="98979"/>
                      <a:pt x="7799" y="99122"/>
                      <a:pt x="7989" y="99122"/>
                    </a:cubicBezTo>
                    <a:lnTo>
                      <a:pt x="8013" y="99122"/>
                    </a:lnTo>
                    <a:cubicBezTo>
                      <a:pt x="8216" y="99110"/>
                      <a:pt x="8358" y="98931"/>
                      <a:pt x="8347" y="98741"/>
                    </a:cubicBezTo>
                    <a:lnTo>
                      <a:pt x="738" y="336"/>
                    </a:lnTo>
                    <a:cubicBezTo>
                      <a:pt x="716" y="147"/>
                      <a:pt x="570" y="0"/>
                      <a:pt x="387"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a:off x="1162925" y="2787375"/>
                <a:ext cx="253050" cy="362875"/>
              </a:xfrm>
              <a:custGeom>
                <a:avLst/>
                <a:gdLst/>
                <a:ahLst/>
                <a:cxnLst/>
                <a:rect l="l" t="t" r="r" b="b"/>
                <a:pathLst>
                  <a:path w="10122" h="14515" extrusionOk="0">
                    <a:moveTo>
                      <a:pt x="9514" y="1"/>
                    </a:moveTo>
                    <a:cubicBezTo>
                      <a:pt x="9311" y="1"/>
                      <a:pt x="9157" y="167"/>
                      <a:pt x="9169" y="370"/>
                    </a:cubicBezTo>
                    <a:cubicBezTo>
                      <a:pt x="9395" y="11371"/>
                      <a:pt x="691" y="13717"/>
                      <a:pt x="310" y="13812"/>
                    </a:cubicBezTo>
                    <a:cubicBezTo>
                      <a:pt x="120" y="13859"/>
                      <a:pt x="1" y="14050"/>
                      <a:pt x="60" y="14240"/>
                    </a:cubicBezTo>
                    <a:cubicBezTo>
                      <a:pt x="96" y="14407"/>
                      <a:pt x="239" y="14514"/>
                      <a:pt x="406" y="14514"/>
                    </a:cubicBezTo>
                    <a:cubicBezTo>
                      <a:pt x="429" y="14514"/>
                      <a:pt x="465" y="14514"/>
                      <a:pt x="489" y="14502"/>
                    </a:cubicBezTo>
                    <a:cubicBezTo>
                      <a:pt x="584" y="14479"/>
                      <a:pt x="10121" y="11943"/>
                      <a:pt x="9883" y="346"/>
                    </a:cubicBezTo>
                    <a:cubicBezTo>
                      <a:pt x="9883" y="155"/>
                      <a:pt x="9716" y="1"/>
                      <a:pt x="952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9"/>
              <p:cNvSpPr/>
              <p:nvPr/>
            </p:nvSpPr>
            <p:spPr>
              <a:xfrm>
                <a:off x="2102625" y="2787375"/>
                <a:ext cx="181900" cy="305725"/>
              </a:xfrm>
              <a:custGeom>
                <a:avLst/>
                <a:gdLst/>
                <a:ahLst/>
                <a:cxnLst/>
                <a:rect l="l" t="t" r="r" b="b"/>
                <a:pathLst>
                  <a:path w="7276" h="12229" extrusionOk="0">
                    <a:moveTo>
                      <a:pt x="370" y="1"/>
                    </a:moveTo>
                    <a:cubicBezTo>
                      <a:pt x="167" y="1"/>
                      <a:pt x="13" y="155"/>
                      <a:pt x="13" y="358"/>
                    </a:cubicBezTo>
                    <a:cubicBezTo>
                      <a:pt x="1" y="9454"/>
                      <a:pt x="6668" y="12181"/>
                      <a:pt x="6740" y="12204"/>
                    </a:cubicBezTo>
                    <a:cubicBezTo>
                      <a:pt x="6775" y="12216"/>
                      <a:pt x="6823" y="12228"/>
                      <a:pt x="6871" y="12228"/>
                    </a:cubicBezTo>
                    <a:cubicBezTo>
                      <a:pt x="7014" y="12228"/>
                      <a:pt x="7145" y="12145"/>
                      <a:pt x="7204" y="12002"/>
                    </a:cubicBezTo>
                    <a:cubicBezTo>
                      <a:pt x="7275" y="11812"/>
                      <a:pt x="7180" y="11609"/>
                      <a:pt x="7002" y="11526"/>
                    </a:cubicBezTo>
                    <a:cubicBezTo>
                      <a:pt x="6740" y="11431"/>
                      <a:pt x="727" y="8942"/>
                      <a:pt x="727" y="358"/>
                    </a:cubicBezTo>
                    <a:cubicBezTo>
                      <a:pt x="727" y="155"/>
                      <a:pt x="572" y="1"/>
                      <a:pt x="370"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a:off x="437550" y="5855325"/>
                <a:ext cx="719750" cy="347375"/>
              </a:xfrm>
              <a:custGeom>
                <a:avLst/>
                <a:gdLst/>
                <a:ahLst/>
                <a:cxnLst/>
                <a:rect l="l" t="t" r="r" b="b"/>
                <a:pathLst>
                  <a:path w="28790" h="13895" extrusionOk="0">
                    <a:moveTo>
                      <a:pt x="20777" y="0"/>
                    </a:moveTo>
                    <a:cubicBezTo>
                      <a:pt x="20777" y="0"/>
                      <a:pt x="15478" y="2810"/>
                      <a:pt x="13704" y="4477"/>
                    </a:cubicBezTo>
                    <a:cubicBezTo>
                      <a:pt x="13704" y="4477"/>
                      <a:pt x="7525" y="5620"/>
                      <a:pt x="3334" y="8084"/>
                    </a:cubicBezTo>
                    <a:cubicBezTo>
                      <a:pt x="1786" y="8989"/>
                      <a:pt x="691" y="10454"/>
                      <a:pt x="238" y="12132"/>
                    </a:cubicBezTo>
                    <a:cubicBezTo>
                      <a:pt x="84" y="12704"/>
                      <a:pt x="0" y="13287"/>
                      <a:pt x="0" y="13895"/>
                    </a:cubicBezTo>
                    <a:lnTo>
                      <a:pt x="27408" y="13895"/>
                    </a:lnTo>
                    <a:cubicBezTo>
                      <a:pt x="27480" y="13311"/>
                      <a:pt x="27551" y="12728"/>
                      <a:pt x="27635" y="12132"/>
                    </a:cubicBezTo>
                    <a:cubicBezTo>
                      <a:pt x="28123" y="8584"/>
                      <a:pt x="28790" y="4870"/>
                      <a:pt x="27647" y="976"/>
                    </a:cubicBezTo>
                    <a:lnTo>
                      <a:pt x="27647" y="976"/>
                    </a:lnTo>
                    <a:cubicBezTo>
                      <a:pt x="27646" y="976"/>
                      <a:pt x="27086" y="1159"/>
                      <a:pt x="26027" y="1159"/>
                    </a:cubicBezTo>
                    <a:cubicBezTo>
                      <a:pt x="24858" y="1159"/>
                      <a:pt x="23081" y="937"/>
                      <a:pt x="20777"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575350" y="5975875"/>
                <a:ext cx="239950" cy="54175"/>
              </a:xfrm>
              <a:custGeom>
                <a:avLst/>
                <a:gdLst/>
                <a:ahLst/>
                <a:cxnLst/>
                <a:rect l="l" t="t" r="r" b="b"/>
                <a:pathLst>
                  <a:path w="9598" h="2167" extrusionOk="0">
                    <a:moveTo>
                      <a:pt x="4251" y="0"/>
                    </a:moveTo>
                    <a:cubicBezTo>
                      <a:pt x="1715" y="12"/>
                      <a:pt x="1" y="2167"/>
                      <a:pt x="1" y="2167"/>
                    </a:cubicBezTo>
                    <a:lnTo>
                      <a:pt x="2001" y="1357"/>
                    </a:lnTo>
                    <a:cubicBezTo>
                      <a:pt x="2001" y="1357"/>
                      <a:pt x="2855" y="1031"/>
                      <a:pt x="4307" y="1031"/>
                    </a:cubicBezTo>
                    <a:cubicBezTo>
                      <a:pt x="4653" y="1031"/>
                      <a:pt x="5032" y="1050"/>
                      <a:pt x="5442" y="1095"/>
                    </a:cubicBezTo>
                    <a:cubicBezTo>
                      <a:pt x="6406" y="1215"/>
                      <a:pt x="7216" y="1500"/>
                      <a:pt x="7764" y="1750"/>
                    </a:cubicBezTo>
                    <a:cubicBezTo>
                      <a:pt x="8123" y="1922"/>
                      <a:pt x="8514" y="2010"/>
                      <a:pt x="8906" y="2010"/>
                    </a:cubicBezTo>
                    <a:cubicBezTo>
                      <a:pt x="9139" y="2010"/>
                      <a:pt x="9371" y="1979"/>
                      <a:pt x="9597" y="1917"/>
                    </a:cubicBezTo>
                    <a:cubicBezTo>
                      <a:pt x="9597" y="1917"/>
                      <a:pt x="7776" y="0"/>
                      <a:pt x="4251"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a:off x="662275" y="5949075"/>
                <a:ext cx="239925" cy="53900"/>
              </a:xfrm>
              <a:custGeom>
                <a:avLst/>
                <a:gdLst/>
                <a:ahLst/>
                <a:cxnLst/>
                <a:rect l="l" t="t" r="r" b="b"/>
                <a:pathLst>
                  <a:path w="9597" h="2156" extrusionOk="0">
                    <a:moveTo>
                      <a:pt x="4251" y="1"/>
                    </a:moveTo>
                    <a:cubicBezTo>
                      <a:pt x="1715" y="1"/>
                      <a:pt x="0" y="2156"/>
                      <a:pt x="0" y="2156"/>
                    </a:cubicBezTo>
                    <a:lnTo>
                      <a:pt x="2001" y="1358"/>
                    </a:lnTo>
                    <a:cubicBezTo>
                      <a:pt x="2001" y="1358"/>
                      <a:pt x="2847" y="1027"/>
                      <a:pt x="4285" y="1027"/>
                    </a:cubicBezTo>
                    <a:cubicBezTo>
                      <a:pt x="4637" y="1027"/>
                      <a:pt x="5023" y="1047"/>
                      <a:pt x="5442" y="1096"/>
                    </a:cubicBezTo>
                    <a:cubicBezTo>
                      <a:pt x="6406" y="1203"/>
                      <a:pt x="7216" y="1501"/>
                      <a:pt x="7763" y="1751"/>
                    </a:cubicBezTo>
                    <a:cubicBezTo>
                      <a:pt x="8120" y="1914"/>
                      <a:pt x="8505" y="1999"/>
                      <a:pt x="8894" y="1999"/>
                    </a:cubicBezTo>
                    <a:cubicBezTo>
                      <a:pt x="9128" y="1999"/>
                      <a:pt x="9364" y="1968"/>
                      <a:pt x="9597" y="1906"/>
                    </a:cubicBezTo>
                    <a:cubicBezTo>
                      <a:pt x="9597" y="1906"/>
                      <a:pt x="7763" y="1"/>
                      <a:pt x="4251" y="1"/>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p:nvPr/>
            </p:nvSpPr>
            <p:spPr>
              <a:xfrm>
                <a:off x="751575" y="5917825"/>
                <a:ext cx="239925" cy="53900"/>
              </a:xfrm>
              <a:custGeom>
                <a:avLst/>
                <a:gdLst/>
                <a:ahLst/>
                <a:cxnLst/>
                <a:rect l="l" t="t" r="r" b="b"/>
                <a:pathLst>
                  <a:path w="9597" h="2156" extrusionOk="0">
                    <a:moveTo>
                      <a:pt x="4251" y="0"/>
                    </a:moveTo>
                    <a:cubicBezTo>
                      <a:pt x="1727" y="0"/>
                      <a:pt x="0" y="2155"/>
                      <a:pt x="0" y="2155"/>
                    </a:cubicBezTo>
                    <a:lnTo>
                      <a:pt x="2001" y="1358"/>
                    </a:lnTo>
                    <a:cubicBezTo>
                      <a:pt x="2001" y="1358"/>
                      <a:pt x="2847" y="1027"/>
                      <a:pt x="4285" y="1027"/>
                    </a:cubicBezTo>
                    <a:cubicBezTo>
                      <a:pt x="4637" y="1027"/>
                      <a:pt x="5023" y="1047"/>
                      <a:pt x="5441" y="1096"/>
                    </a:cubicBezTo>
                    <a:cubicBezTo>
                      <a:pt x="6406" y="1203"/>
                      <a:pt x="7215" y="1501"/>
                      <a:pt x="7763" y="1751"/>
                    </a:cubicBezTo>
                    <a:cubicBezTo>
                      <a:pt x="8120" y="1914"/>
                      <a:pt x="8509" y="1999"/>
                      <a:pt x="8899" y="1999"/>
                    </a:cubicBezTo>
                    <a:cubicBezTo>
                      <a:pt x="9134" y="1999"/>
                      <a:pt x="9368" y="1968"/>
                      <a:pt x="9597" y="1905"/>
                    </a:cubicBezTo>
                    <a:cubicBezTo>
                      <a:pt x="9597" y="1905"/>
                      <a:pt x="7775" y="0"/>
                      <a:pt x="4251"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437550" y="6158625"/>
                <a:ext cx="690875" cy="44075"/>
              </a:xfrm>
              <a:custGeom>
                <a:avLst/>
                <a:gdLst/>
                <a:ahLst/>
                <a:cxnLst/>
                <a:rect l="l" t="t" r="r" b="b"/>
                <a:pathLst>
                  <a:path w="27635" h="1763" extrusionOk="0">
                    <a:moveTo>
                      <a:pt x="238" y="0"/>
                    </a:moveTo>
                    <a:cubicBezTo>
                      <a:pt x="84" y="572"/>
                      <a:pt x="0" y="1155"/>
                      <a:pt x="0" y="1763"/>
                    </a:cubicBezTo>
                    <a:lnTo>
                      <a:pt x="27408" y="1763"/>
                    </a:lnTo>
                    <a:cubicBezTo>
                      <a:pt x="27480" y="1179"/>
                      <a:pt x="27551" y="596"/>
                      <a:pt x="27635"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9"/>
              <p:cNvSpPr/>
              <p:nvPr/>
            </p:nvSpPr>
            <p:spPr>
              <a:xfrm>
                <a:off x="1996375" y="5867525"/>
                <a:ext cx="538775" cy="335175"/>
              </a:xfrm>
              <a:custGeom>
                <a:avLst/>
                <a:gdLst/>
                <a:ahLst/>
                <a:cxnLst/>
                <a:rect l="l" t="t" r="r" b="b"/>
                <a:pathLst>
                  <a:path w="21551" h="13407" extrusionOk="0">
                    <a:moveTo>
                      <a:pt x="7632" y="0"/>
                    </a:moveTo>
                    <a:cubicBezTo>
                      <a:pt x="6908" y="536"/>
                      <a:pt x="5471" y="680"/>
                      <a:pt x="4139" y="680"/>
                    </a:cubicBezTo>
                    <a:cubicBezTo>
                      <a:pt x="2601" y="680"/>
                      <a:pt x="1203" y="488"/>
                      <a:pt x="1203" y="488"/>
                    </a:cubicBezTo>
                    <a:cubicBezTo>
                      <a:pt x="0" y="5287"/>
                      <a:pt x="500" y="9418"/>
                      <a:pt x="965" y="11644"/>
                    </a:cubicBezTo>
                    <a:cubicBezTo>
                      <a:pt x="1203" y="12764"/>
                      <a:pt x="1429" y="13407"/>
                      <a:pt x="1429" y="13407"/>
                    </a:cubicBezTo>
                    <a:lnTo>
                      <a:pt x="21503" y="13407"/>
                    </a:lnTo>
                    <a:cubicBezTo>
                      <a:pt x="21551" y="12776"/>
                      <a:pt x="21539" y="12192"/>
                      <a:pt x="21467" y="11644"/>
                    </a:cubicBezTo>
                    <a:cubicBezTo>
                      <a:pt x="20717" y="5715"/>
                      <a:pt x="13681" y="4144"/>
                      <a:pt x="13681" y="4144"/>
                    </a:cubicBezTo>
                    <a:cubicBezTo>
                      <a:pt x="9513" y="560"/>
                      <a:pt x="7632" y="0"/>
                      <a:pt x="7632"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9"/>
              <p:cNvSpPr/>
              <p:nvPr/>
            </p:nvSpPr>
            <p:spPr>
              <a:xfrm>
                <a:off x="2271400" y="5980025"/>
                <a:ext cx="189925" cy="53900"/>
              </a:xfrm>
              <a:custGeom>
                <a:avLst/>
                <a:gdLst/>
                <a:ahLst/>
                <a:cxnLst/>
                <a:rect l="l" t="t" r="r" b="b"/>
                <a:pathLst>
                  <a:path w="7597" h="2156" extrusionOk="0">
                    <a:moveTo>
                      <a:pt x="4227" y="1"/>
                    </a:moveTo>
                    <a:cubicBezTo>
                      <a:pt x="1441" y="1"/>
                      <a:pt x="1" y="1906"/>
                      <a:pt x="1" y="1906"/>
                    </a:cubicBezTo>
                    <a:cubicBezTo>
                      <a:pt x="180" y="1968"/>
                      <a:pt x="364" y="1999"/>
                      <a:pt x="548" y="1999"/>
                    </a:cubicBezTo>
                    <a:cubicBezTo>
                      <a:pt x="855" y="1999"/>
                      <a:pt x="1163" y="1914"/>
                      <a:pt x="1453" y="1751"/>
                    </a:cubicBezTo>
                    <a:cubicBezTo>
                      <a:pt x="1882" y="1501"/>
                      <a:pt x="2525" y="1203"/>
                      <a:pt x="3287" y="1096"/>
                    </a:cubicBezTo>
                    <a:cubicBezTo>
                      <a:pt x="3619" y="1047"/>
                      <a:pt x="3925" y="1027"/>
                      <a:pt x="4204" y="1027"/>
                    </a:cubicBezTo>
                    <a:cubicBezTo>
                      <a:pt x="5344" y="1027"/>
                      <a:pt x="6013" y="1358"/>
                      <a:pt x="6013" y="1358"/>
                    </a:cubicBezTo>
                    <a:lnTo>
                      <a:pt x="7597" y="2156"/>
                    </a:lnTo>
                    <a:cubicBezTo>
                      <a:pt x="7597" y="2156"/>
                      <a:pt x="6228" y="1"/>
                      <a:pt x="4227" y="1"/>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9"/>
              <p:cNvSpPr/>
              <p:nvPr/>
            </p:nvSpPr>
            <p:spPr>
              <a:xfrm>
                <a:off x="2208000" y="5952950"/>
                <a:ext cx="189925" cy="53900"/>
              </a:xfrm>
              <a:custGeom>
                <a:avLst/>
                <a:gdLst/>
                <a:ahLst/>
                <a:cxnLst/>
                <a:rect l="l" t="t" r="r" b="b"/>
                <a:pathLst>
                  <a:path w="7597" h="2156" extrusionOk="0">
                    <a:moveTo>
                      <a:pt x="4239" y="0"/>
                    </a:moveTo>
                    <a:cubicBezTo>
                      <a:pt x="1453" y="0"/>
                      <a:pt x="1" y="1917"/>
                      <a:pt x="1" y="1917"/>
                    </a:cubicBezTo>
                    <a:cubicBezTo>
                      <a:pt x="182" y="1979"/>
                      <a:pt x="367" y="2010"/>
                      <a:pt x="551" y="2010"/>
                    </a:cubicBezTo>
                    <a:cubicBezTo>
                      <a:pt x="861" y="2010"/>
                      <a:pt x="1169" y="1922"/>
                      <a:pt x="1453" y="1751"/>
                    </a:cubicBezTo>
                    <a:cubicBezTo>
                      <a:pt x="1894" y="1500"/>
                      <a:pt x="2525" y="1215"/>
                      <a:pt x="3299" y="1096"/>
                    </a:cubicBezTo>
                    <a:cubicBezTo>
                      <a:pt x="3621" y="1050"/>
                      <a:pt x="3921" y="1031"/>
                      <a:pt x="4193" y="1031"/>
                    </a:cubicBezTo>
                    <a:cubicBezTo>
                      <a:pt x="5337" y="1031"/>
                      <a:pt x="6013" y="1358"/>
                      <a:pt x="6013" y="1358"/>
                    </a:cubicBezTo>
                    <a:lnTo>
                      <a:pt x="7597" y="2155"/>
                    </a:lnTo>
                    <a:cubicBezTo>
                      <a:pt x="7597" y="2155"/>
                      <a:pt x="6239" y="0"/>
                      <a:pt x="4239"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9"/>
              <p:cNvSpPr/>
              <p:nvPr/>
            </p:nvSpPr>
            <p:spPr>
              <a:xfrm>
                <a:off x="2159475" y="5921975"/>
                <a:ext cx="189950" cy="53925"/>
              </a:xfrm>
              <a:custGeom>
                <a:avLst/>
                <a:gdLst/>
                <a:ahLst/>
                <a:cxnLst/>
                <a:rect l="l" t="t" r="r" b="b"/>
                <a:pathLst>
                  <a:path w="7598" h="2157" extrusionOk="0">
                    <a:moveTo>
                      <a:pt x="4202" y="1"/>
                    </a:moveTo>
                    <a:cubicBezTo>
                      <a:pt x="1433" y="1"/>
                      <a:pt x="1" y="1906"/>
                      <a:pt x="1" y="1906"/>
                    </a:cubicBezTo>
                    <a:cubicBezTo>
                      <a:pt x="180" y="1969"/>
                      <a:pt x="364" y="1999"/>
                      <a:pt x="548" y="1999"/>
                    </a:cubicBezTo>
                    <a:cubicBezTo>
                      <a:pt x="854" y="1999"/>
                      <a:pt x="1159" y="1915"/>
                      <a:pt x="1442" y="1751"/>
                    </a:cubicBezTo>
                    <a:cubicBezTo>
                      <a:pt x="1882" y="1489"/>
                      <a:pt x="2525" y="1204"/>
                      <a:pt x="3287" y="1096"/>
                    </a:cubicBezTo>
                    <a:cubicBezTo>
                      <a:pt x="3623" y="1046"/>
                      <a:pt x="3933" y="1026"/>
                      <a:pt x="4215" y="1026"/>
                    </a:cubicBezTo>
                    <a:cubicBezTo>
                      <a:pt x="5343" y="1026"/>
                      <a:pt x="6014" y="1346"/>
                      <a:pt x="6014" y="1346"/>
                    </a:cubicBezTo>
                    <a:lnTo>
                      <a:pt x="7597" y="2156"/>
                    </a:lnTo>
                    <a:cubicBezTo>
                      <a:pt x="7597" y="2156"/>
                      <a:pt x="6228" y="1"/>
                      <a:pt x="4228" y="1"/>
                    </a:cubicBezTo>
                    <a:cubicBezTo>
                      <a:pt x="4219" y="1"/>
                      <a:pt x="4210" y="1"/>
                      <a:pt x="4202" y="1"/>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9"/>
              <p:cNvSpPr/>
              <p:nvPr/>
            </p:nvSpPr>
            <p:spPr>
              <a:xfrm>
                <a:off x="2020475" y="6158625"/>
                <a:ext cx="514675" cy="44075"/>
              </a:xfrm>
              <a:custGeom>
                <a:avLst/>
                <a:gdLst/>
                <a:ahLst/>
                <a:cxnLst/>
                <a:rect l="l" t="t" r="r" b="b"/>
                <a:pathLst>
                  <a:path w="20587" h="1763" extrusionOk="0">
                    <a:moveTo>
                      <a:pt x="1" y="0"/>
                    </a:moveTo>
                    <a:cubicBezTo>
                      <a:pt x="239" y="1120"/>
                      <a:pt x="465" y="1763"/>
                      <a:pt x="465" y="1763"/>
                    </a:cubicBezTo>
                    <a:lnTo>
                      <a:pt x="20539" y="1763"/>
                    </a:lnTo>
                    <a:cubicBezTo>
                      <a:pt x="20587" y="1132"/>
                      <a:pt x="20575" y="548"/>
                      <a:pt x="20503"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9"/>
              <p:cNvSpPr/>
              <p:nvPr/>
            </p:nvSpPr>
            <p:spPr>
              <a:xfrm>
                <a:off x="1141200" y="594250"/>
                <a:ext cx="1183200" cy="2258850"/>
              </a:xfrm>
              <a:custGeom>
                <a:avLst/>
                <a:gdLst/>
                <a:ahLst/>
                <a:cxnLst/>
                <a:rect l="l" t="t" r="r" b="b"/>
                <a:pathLst>
                  <a:path w="47328" h="90354" extrusionOk="0">
                    <a:moveTo>
                      <a:pt x="17562" y="1"/>
                    </a:moveTo>
                    <a:lnTo>
                      <a:pt x="13990" y="1251"/>
                    </a:lnTo>
                    <a:lnTo>
                      <a:pt x="263" y="6073"/>
                    </a:lnTo>
                    <a:lnTo>
                      <a:pt x="1025" y="34231"/>
                    </a:lnTo>
                    <a:lnTo>
                      <a:pt x="1025" y="34255"/>
                    </a:lnTo>
                    <a:lnTo>
                      <a:pt x="1513" y="52674"/>
                    </a:lnTo>
                    <a:lnTo>
                      <a:pt x="596" y="79867"/>
                    </a:lnTo>
                    <a:lnTo>
                      <a:pt x="560" y="81284"/>
                    </a:lnTo>
                    <a:lnTo>
                      <a:pt x="1" y="88130"/>
                    </a:lnTo>
                    <a:cubicBezTo>
                      <a:pt x="2834" y="90035"/>
                      <a:pt x="8502" y="89952"/>
                      <a:pt x="14348" y="90143"/>
                    </a:cubicBezTo>
                    <a:cubicBezTo>
                      <a:pt x="14860" y="90154"/>
                      <a:pt x="15383" y="90166"/>
                      <a:pt x="15907" y="90190"/>
                    </a:cubicBezTo>
                    <a:cubicBezTo>
                      <a:pt x="16181" y="90202"/>
                      <a:pt x="16455" y="90214"/>
                      <a:pt x="16729" y="90226"/>
                    </a:cubicBezTo>
                    <a:cubicBezTo>
                      <a:pt x="18615" y="90315"/>
                      <a:pt x="20550" y="90353"/>
                      <a:pt x="22484" y="90353"/>
                    </a:cubicBezTo>
                    <a:cubicBezTo>
                      <a:pt x="26217" y="90353"/>
                      <a:pt x="29951" y="90212"/>
                      <a:pt x="33338" y="90023"/>
                    </a:cubicBezTo>
                    <a:cubicBezTo>
                      <a:pt x="34267" y="89964"/>
                      <a:pt x="35184" y="89904"/>
                      <a:pt x="36053" y="89833"/>
                    </a:cubicBezTo>
                    <a:cubicBezTo>
                      <a:pt x="36541" y="89809"/>
                      <a:pt x="37029" y="89773"/>
                      <a:pt x="37493" y="89738"/>
                    </a:cubicBezTo>
                    <a:cubicBezTo>
                      <a:pt x="42994" y="89321"/>
                      <a:pt x="46816" y="88845"/>
                      <a:pt x="46816" y="88845"/>
                    </a:cubicBezTo>
                    <a:cubicBezTo>
                      <a:pt x="46411" y="83666"/>
                      <a:pt x="46256" y="78474"/>
                      <a:pt x="46137" y="73414"/>
                    </a:cubicBezTo>
                    <a:cubicBezTo>
                      <a:pt x="46125" y="72426"/>
                      <a:pt x="46102" y="71438"/>
                      <a:pt x="46078" y="70462"/>
                    </a:cubicBezTo>
                    <a:cubicBezTo>
                      <a:pt x="45983" y="64973"/>
                      <a:pt x="45899" y="59675"/>
                      <a:pt x="45566" y="54805"/>
                    </a:cubicBezTo>
                    <a:lnTo>
                      <a:pt x="45566" y="54793"/>
                    </a:lnTo>
                    <a:cubicBezTo>
                      <a:pt x="45613" y="54269"/>
                      <a:pt x="45661" y="53745"/>
                      <a:pt x="45709" y="53209"/>
                    </a:cubicBezTo>
                    <a:cubicBezTo>
                      <a:pt x="47328" y="32778"/>
                      <a:pt x="46066" y="4668"/>
                      <a:pt x="46066" y="4668"/>
                    </a:cubicBezTo>
                    <a:cubicBezTo>
                      <a:pt x="42601" y="1929"/>
                      <a:pt x="32183" y="751"/>
                      <a:pt x="30290" y="667"/>
                    </a:cubicBezTo>
                    <a:cubicBezTo>
                      <a:pt x="30123" y="655"/>
                      <a:pt x="28195" y="358"/>
                      <a:pt x="28195" y="358"/>
                    </a:cubicBezTo>
                    <a:cubicBezTo>
                      <a:pt x="25584" y="906"/>
                      <a:pt x="23588" y="1100"/>
                      <a:pt x="22072" y="1100"/>
                    </a:cubicBezTo>
                    <a:cubicBezTo>
                      <a:pt x="18455" y="1100"/>
                      <a:pt x="17562" y="1"/>
                      <a:pt x="17562"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9"/>
              <p:cNvSpPr/>
              <p:nvPr/>
            </p:nvSpPr>
            <p:spPr>
              <a:xfrm>
                <a:off x="292275" y="746050"/>
                <a:ext cx="909375" cy="1210300"/>
              </a:xfrm>
              <a:custGeom>
                <a:avLst/>
                <a:gdLst/>
                <a:ahLst/>
                <a:cxnLst/>
                <a:rect l="l" t="t" r="r" b="b"/>
                <a:pathLst>
                  <a:path w="36375" h="48412" extrusionOk="0">
                    <a:moveTo>
                      <a:pt x="34220" y="1"/>
                    </a:moveTo>
                    <a:cubicBezTo>
                      <a:pt x="34220" y="1"/>
                      <a:pt x="32112" y="5061"/>
                      <a:pt x="29219" y="11288"/>
                    </a:cubicBezTo>
                    <a:cubicBezTo>
                      <a:pt x="28886" y="12026"/>
                      <a:pt x="28528" y="12776"/>
                      <a:pt x="28171" y="13550"/>
                    </a:cubicBezTo>
                    <a:cubicBezTo>
                      <a:pt x="25040" y="20158"/>
                      <a:pt x="21230" y="27528"/>
                      <a:pt x="18194" y="31481"/>
                    </a:cubicBezTo>
                    <a:cubicBezTo>
                      <a:pt x="18194" y="31481"/>
                      <a:pt x="16670" y="28480"/>
                      <a:pt x="14872" y="24658"/>
                    </a:cubicBezTo>
                    <a:cubicBezTo>
                      <a:pt x="14646" y="24194"/>
                      <a:pt x="14419" y="23718"/>
                      <a:pt x="14205" y="23230"/>
                    </a:cubicBezTo>
                    <a:cubicBezTo>
                      <a:pt x="13205" y="21063"/>
                      <a:pt x="12169" y="18753"/>
                      <a:pt x="11300" y="16598"/>
                    </a:cubicBezTo>
                    <a:cubicBezTo>
                      <a:pt x="10312" y="14181"/>
                      <a:pt x="9395" y="11943"/>
                      <a:pt x="8633" y="10085"/>
                    </a:cubicBezTo>
                    <a:cubicBezTo>
                      <a:pt x="8407" y="9526"/>
                      <a:pt x="8192" y="9002"/>
                      <a:pt x="8002" y="8526"/>
                    </a:cubicBezTo>
                    <a:cubicBezTo>
                      <a:pt x="7026" y="6156"/>
                      <a:pt x="6418" y="4680"/>
                      <a:pt x="6418" y="4680"/>
                    </a:cubicBezTo>
                    <a:lnTo>
                      <a:pt x="1" y="6906"/>
                    </a:lnTo>
                    <a:cubicBezTo>
                      <a:pt x="1" y="6906"/>
                      <a:pt x="739" y="13348"/>
                      <a:pt x="2882" y="21444"/>
                    </a:cubicBezTo>
                    <a:cubicBezTo>
                      <a:pt x="3013" y="21944"/>
                      <a:pt x="3144" y="22456"/>
                      <a:pt x="3287" y="22968"/>
                    </a:cubicBezTo>
                    <a:cubicBezTo>
                      <a:pt x="5787" y="31886"/>
                      <a:pt x="9955" y="42363"/>
                      <a:pt x="16634" y="48411"/>
                    </a:cubicBezTo>
                    <a:cubicBezTo>
                      <a:pt x="16634" y="48411"/>
                      <a:pt x="23206" y="47149"/>
                      <a:pt x="29183" y="39303"/>
                    </a:cubicBezTo>
                    <a:cubicBezTo>
                      <a:pt x="29481" y="38898"/>
                      <a:pt x="29790" y="38482"/>
                      <a:pt x="30088" y="38041"/>
                    </a:cubicBezTo>
                    <a:cubicBezTo>
                      <a:pt x="31874" y="35469"/>
                      <a:pt x="33565" y="32267"/>
                      <a:pt x="34970" y="28290"/>
                    </a:cubicBezTo>
                    <a:cubicBezTo>
                      <a:pt x="34970" y="28290"/>
                      <a:pt x="34970" y="28254"/>
                      <a:pt x="34982" y="28183"/>
                    </a:cubicBezTo>
                    <a:lnTo>
                      <a:pt x="34982" y="28159"/>
                    </a:lnTo>
                    <a:cubicBezTo>
                      <a:pt x="35124" y="26694"/>
                      <a:pt x="36375" y="12776"/>
                      <a:pt x="34220"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9"/>
              <p:cNvSpPr/>
              <p:nvPr/>
            </p:nvSpPr>
            <p:spPr>
              <a:xfrm>
                <a:off x="176800" y="232750"/>
                <a:ext cx="457525" cy="685975"/>
              </a:xfrm>
              <a:custGeom>
                <a:avLst/>
                <a:gdLst/>
                <a:ahLst/>
                <a:cxnLst/>
                <a:rect l="l" t="t" r="r" b="b"/>
                <a:pathLst>
                  <a:path w="18301" h="27439" extrusionOk="0">
                    <a:moveTo>
                      <a:pt x="12261" y="0"/>
                    </a:moveTo>
                    <a:cubicBezTo>
                      <a:pt x="10712" y="0"/>
                      <a:pt x="9537" y="10924"/>
                      <a:pt x="9537" y="10924"/>
                    </a:cubicBezTo>
                    <a:cubicBezTo>
                      <a:pt x="9537" y="10924"/>
                      <a:pt x="8978" y="1185"/>
                      <a:pt x="6692" y="304"/>
                    </a:cubicBezTo>
                    <a:cubicBezTo>
                      <a:pt x="6608" y="272"/>
                      <a:pt x="6530" y="256"/>
                      <a:pt x="6457" y="256"/>
                    </a:cubicBezTo>
                    <a:cubicBezTo>
                      <a:pt x="4525" y="256"/>
                      <a:pt x="6073" y="11234"/>
                      <a:pt x="6073" y="11234"/>
                    </a:cubicBezTo>
                    <a:cubicBezTo>
                      <a:pt x="6073" y="11234"/>
                      <a:pt x="5768" y="11199"/>
                      <a:pt x="5302" y="11199"/>
                    </a:cubicBezTo>
                    <a:cubicBezTo>
                      <a:pt x="3920" y="11199"/>
                      <a:pt x="1121" y="11506"/>
                      <a:pt x="667" y="13937"/>
                    </a:cubicBezTo>
                    <a:cubicBezTo>
                      <a:pt x="0" y="17556"/>
                      <a:pt x="2239" y="18509"/>
                      <a:pt x="2239" y="18509"/>
                    </a:cubicBezTo>
                    <a:lnTo>
                      <a:pt x="2239" y="18556"/>
                    </a:lnTo>
                    <a:cubicBezTo>
                      <a:pt x="2239" y="18652"/>
                      <a:pt x="2251" y="18902"/>
                      <a:pt x="2263" y="19259"/>
                    </a:cubicBezTo>
                    <a:cubicBezTo>
                      <a:pt x="2334" y="21045"/>
                      <a:pt x="2715" y="25581"/>
                      <a:pt x="4620" y="27438"/>
                    </a:cubicBezTo>
                    <a:cubicBezTo>
                      <a:pt x="4620" y="27438"/>
                      <a:pt x="9335" y="27414"/>
                      <a:pt x="11037" y="25212"/>
                    </a:cubicBezTo>
                    <a:cubicBezTo>
                      <a:pt x="11037" y="25212"/>
                      <a:pt x="14776" y="20557"/>
                      <a:pt x="16538" y="17342"/>
                    </a:cubicBezTo>
                    <a:cubicBezTo>
                      <a:pt x="18300" y="14127"/>
                      <a:pt x="15502" y="12032"/>
                      <a:pt x="12800" y="11698"/>
                    </a:cubicBezTo>
                    <a:cubicBezTo>
                      <a:pt x="12800" y="11698"/>
                      <a:pt x="14466" y="2745"/>
                      <a:pt x="12704" y="304"/>
                    </a:cubicBezTo>
                    <a:cubicBezTo>
                      <a:pt x="12554" y="95"/>
                      <a:pt x="12406" y="0"/>
                      <a:pt x="12261"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9"/>
              <p:cNvSpPr/>
              <p:nvPr/>
            </p:nvSpPr>
            <p:spPr>
              <a:xfrm>
                <a:off x="232750" y="566875"/>
                <a:ext cx="65525" cy="147350"/>
              </a:xfrm>
              <a:custGeom>
                <a:avLst/>
                <a:gdLst/>
                <a:ahLst/>
                <a:cxnLst/>
                <a:rect l="l" t="t" r="r" b="b"/>
                <a:pathLst>
                  <a:path w="2621" h="5894" extrusionOk="0">
                    <a:moveTo>
                      <a:pt x="1671" y="1"/>
                    </a:moveTo>
                    <a:cubicBezTo>
                      <a:pt x="1642" y="1"/>
                      <a:pt x="1613" y="4"/>
                      <a:pt x="1584" y="12"/>
                    </a:cubicBezTo>
                    <a:cubicBezTo>
                      <a:pt x="1394" y="60"/>
                      <a:pt x="1287" y="250"/>
                      <a:pt x="1334" y="441"/>
                    </a:cubicBezTo>
                    <a:cubicBezTo>
                      <a:pt x="1334" y="464"/>
                      <a:pt x="1894" y="2572"/>
                      <a:pt x="1620" y="4286"/>
                    </a:cubicBezTo>
                    <a:cubicBezTo>
                      <a:pt x="1572" y="4596"/>
                      <a:pt x="1429" y="4810"/>
                      <a:pt x="1191" y="4965"/>
                    </a:cubicBezTo>
                    <a:cubicBezTo>
                      <a:pt x="935" y="5143"/>
                      <a:pt x="572" y="5198"/>
                      <a:pt x="217" y="5198"/>
                    </a:cubicBezTo>
                    <a:cubicBezTo>
                      <a:pt x="144" y="5198"/>
                      <a:pt x="72" y="5195"/>
                      <a:pt x="1" y="5191"/>
                    </a:cubicBezTo>
                    <a:lnTo>
                      <a:pt x="1" y="5191"/>
                    </a:lnTo>
                    <a:cubicBezTo>
                      <a:pt x="1" y="5287"/>
                      <a:pt x="13" y="5537"/>
                      <a:pt x="25" y="5894"/>
                    </a:cubicBezTo>
                    <a:lnTo>
                      <a:pt x="203" y="5894"/>
                    </a:lnTo>
                    <a:cubicBezTo>
                      <a:pt x="667" y="5894"/>
                      <a:pt x="1168" y="5822"/>
                      <a:pt x="1572" y="5560"/>
                    </a:cubicBezTo>
                    <a:cubicBezTo>
                      <a:pt x="1727" y="5453"/>
                      <a:pt x="1870" y="5334"/>
                      <a:pt x="1977" y="5191"/>
                    </a:cubicBezTo>
                    <a:cubicBezTo>
                      <a:pt x="2132" y="4989"/>
                      <a:pt x="2239" y="4763"/>
                      <a:pt x="2299" y="4501"/>
                    </a:cubicBezTo>
                    <a:lnTo>
                      <a:pt x="2311" y="4394"/>
                    </a:lnTo>
                    <a:cubicBezTo>
                      <a:pt x="2620" y="2536"/>
                      <a:pt x="2037" y="357"/>
                      <a:pt x="2013" y="262"/>
                    </a:cubicBezTo>
                    <a:cubicBezTo>
                      <a:pt x="1973" y="102"/>
                      <a:pt x="1824" y="1"/>
                      <a:pt x="1671"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9"/>
              <p:cNvSpPr/>
              <p:nvPr/>
            </p:nvSpPr>
            <p:spPr>
              <a:xfrm>
                <a:off x="274125" y="562700"/>
                <a:ext cx="105400" cy="154800"/>
              </a:xfrm>
              <a:custGeom>
                <a:avLst/>
                <a:gdLst/>
                <a:ahLst/>
                <a:cxnLst/>
                <a:rect l="l" t="t" r="r" b="b"/>
                <a:pathLst>
                  <a:path w="4216" h="6192" extrusionOk="0">
                    <a:moveTo>
                      <a:pt x="3029" y="0"/>
                    </a:moveTo>
                    <a:cubicBezTo>
                      <a:pt x="2988" y="0"/>
                      <a:pt x="2946" y="8"/>
                      <a:pt x="2906" y="24"/>
                    </a:cubicBezTo>
                    <a:cubicBezTo>
                      <a:pt x="2727" y="96"/>
                      <a:pt x="2632" y="298"/>
                      <a:pt x="2703" y="477"/>
                    </a:cubicBezTo>
                    <a:cubicBezTo>
                      <a:pt x="2703" y="501"/>
                      <a:pt x="3477" y="2608"/>
                      <a:pt x="2989" y="4227"/>
                    </a:cubicBezTo>
                    <a:cubicBezTo>
                      <a:pt x="2822" y="4751"/>
                      <a:pt x="2549" y="5382"/>
                      <a:pt x="2084" y="5477"/>
                    </a:cubicBezTo>
                    <a:cubicBezTo>
                      <a:pt x="2044" y="5485"/>
                      <a:pt x="2002" y="5489"/>
                      <a:pt x="1960" y="5489"/>
                    </a:cubicBezTo>
                    <a:cubicBezTo>
                      <a:pt x="1450" y="5489"/>
                      <a:pt x="865" y="4923"/>
                      <a:pt x="667" y="4692"/>
                    </a:cubicBezTo>
                    <a:cubicBezTo>
                      <a:pt x="595" y="4606"/>
                      <a:pt x="497" y="4564"/>
                      <a:pt x="397" y="4564"/>
                    </a:cubicBezTo>
                    <a:cubicBezTo>
                      <a:pt x="317" y="4564"/>
                      <a:pt x="236" y="4591"/>
                      <a:pt x="167" y="4644"/>
                    </a:cubicBezTo>
                    <a:cubicBezTo>
                      <a:pt x="24" y="4763"/>
                      <a:pt x="1" y="4989"/>
                      <a:pt x="120" y="5132"/>
                    </a:cubicBezTo>
                    <a:cubicBezTo>
                      <a:pt x="215" y="5251"/>
                      <a:pt x="1025" y="6192"/>
                      <a:pt x="1965" y="6192"/>
                    </a:cubicBezTo>
                    <a:cubicBezTo>
                      <a:pt x="2049" y="6192"/>
                      <a:pt x="2132" y="6180"/>
                      <a:pt x="2227" y="6168"/>
                    </a:cubicBezTo>
                    <a:cubicBezTo>
                      <a:pt x="2870" y="6037"/>
                      <a:pt x="3346" y="5454"/>
                      <a:pt x="3656" y="4441"/>
                    </a:cubicBezTo>
                    <a:cubicBezTo>
                      <a:pt x="4215" y="2584"/>
                      <a:pt x="3394" y="322"/>
                      <a:pt x="3358" y="227"/>
                    </a:cubicBezTo>
                    <a:cubicBezTo>
                      <a:pt x="3303" y="89"/>
                      <a:pt x="3170" y="0"/>
                      <a:pt x="3029"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9"/>
              <p:cNvSpPr/>
              <p:nvPr/>
            </p:nvSpPr>
            <p:spPr>
              <a:xfrm>
                <a:off x="406000" y="572425"/>
                <a:ext cx="150925" cy="94775"/>
              </a:xfrm>
              <a:custGeom>
                <a:avLst/>
                <a:gdLst/>
                <a:ahLst/>
                <a:cxnLst/>
                <a:rect l="l" t="t" r="r" b="b"/>
                <a:pathLst>
                  <a:path w="6037" h="3791" extrusionOk="0">
                    <a:moveTo>
                      <a:pt x="848" y="1"/>
                    </a:moveTo>
                    <a:cubicBezTo>
                      <a:pt x="713" y="1"/>
                      <a:pt x="586" y="74"/>
                      <a:pt x="524" y="207"/>
                    </a:cubicBezTo>
                    <a:cubicBezTo>
                      <a:pt x="191" y="909"/>
                      <a:pt x="0" y="2457"/>
                      <a:pt x="1631" y="3267"/>
                    </a:cubicBezTo>
                    <a:cubicBezTo>
                      <a:pt x="2453" y="3671"/>
                      <a:pt x="3322" y="3791"/>
                      <a:pt x="4060" y="3791"/>
                    </a:cubicBezTo>
                    <a:cubicBezTo>
                      <a:pt x="4989" y="3791"/>
                      <a:pt x="5691" y="3600"/>
                      <a:pt x="5739" y="3588"/>
                    </a:cubicBezTo>
                    <a:cubicBezTo>
                      <a:pt x="5929" y="3541"/>
                      <a:pt x="6037" y="3350"/>
                      <a:pt x="5989" y="3160"/>
                    </a:cubicBezTo>
                    <a:cubicBezTo>
                      <a:pt x="5949" y="2999"/>
                      <a:pt x="5808" y="2898"/>
                      <a:pt x="5651" y="2898"/>
                    </a:cubicBezTo>
                    <a:cubicBezTo>
                      <a:pt x="5621" y="2898"/>
                      <a:pt x="5591" y="2902"/>
                      <a:pt x="5560" y="2909"/>
                    </a:cubicBezTo>
                    <a:cubicBezTo>
                      <a:pt x="5547" y="2916"/>
                      <a:pt x="4908" y="3082"/>
                      <a:pt x="4065" y="3082"/>
                    </a:cubicBezTo>
                    <a:cubicBezTo>
                      <a:pt x="3414" y="3082"/>
                      <a:pt x="2641" y="2983"/>
                      <a:pt x="1941" y="2636"/>
                    </a:cubicBezTo>
                    <a:cubicBezTo>
                      <a:pt x="548" y="1945"/>
                      <a:pt x="1096" y="647"/>
                      <a:pt x="1155" y="493"/>
                    </a:cubicBezTo>
                    <a:cubicBezTo>
                      <a:pt x="1238" y="326"/>
                      <a:pt x="1167" y="112"/>
                      <a:pt x="988" y="28"/>
                    </a:cubicBezTo>
                    <a:cubicBezTo>
                      <a:pt x="942" y="10"/>
                      <a:pt x="894" y="1"/>
                      <a:pt x="848"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9"/>
              <p:cNvSpPr/>
              <p:nvPr/>
            </p:nvSpPr>
            <p:spPr>
              <a:xfrm>
                <a:off x="384850" y="649500"/>
                <a:ext cx="95875" cy="124850"/>
              </a:xfrm>
              <a:custGeom>
                <a:avLst/>
                <a:gdLst/>
                <a:ahLst/>
                <a:cxnLst/>
                <a:rect l="l" t="t" r="r" b="b"/>
                <a:pathLst>
                  <a:path w="3835" h="4994" extrusionOk="0">
                    <a:moveTo>
                      <a:pt x="3433" y="1"/>
                    </a:moveTo>
                    <a:cubicBezTo>
                      <a:pt x="3367" y="1"/>
                      <a:pt x="3300" y="18"/>
                      <a:pt x="3239" y="53"/>
                    </a:cubicBezTo>
                    <a:cubicBezTo>
                      <a:pt x="3144" y="124"/>
                      <a:pt x="739" y="1743"/>
                      <a:pt x="48" y="4565"/>
                    </a:cubicBezTo>
                    <a:cubicBezTo>
                      <a:pt x="1" y="4756"/>
                      <a:pt x="120" y="4946"/>
                      <a:pt x="310" y="4994"/>
                    </a:cubicBezTo>
                    <a:lnTo>
                      <a:pt x="394" y="4994"/>
                    </a:lnTo>
                    <a:cubicBezTo>
                      <a:pt x="548" y="4994"/>
                      <a:pt x="691" y="4887"/>
                      <a:pt x="727" y="4732"/>
                    </a:cubicBezTo>
                    <a:cubicBezTo>
                      <a:pt x="1346" y="2184"/>
                      <a:pt x="3608" y="660"/>
                      <a:pt x="3632" y="648"/>
                    </a:cubicBezTo>
                    <a:cubicBezTo>
                      <a:pt x="3787" y="541"/>
                      <a:pt x="3835" y="315"/>
                      <a:pt x="3727" y="160"/>
                    </a:cubicBezTo>
                    <a:cubicBezTo>
                      <a:pt x="3659" y="54"/>
                      <a:pt x="3548" y="1"/>
                      <a:pt x="3433"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9"/>
              <p:cNvSpPr/>
              <p:nvPr/>
            </p:nvSpPr>
            <p:spPr>
              <a:xfrm>
                <a:off x="2251450" y="410600"/>
                <a:ext cx="754600" cy="581950"/>
              </a:xfrm>
              <a:custGeom>
                <a:avLst/>
                <a:gdLst/>
                <a:ahLst/>
                <a:cxnLst/>
                <a:rect l="l" t="t" r="r" b="b"/>
                <a:pathLst>
                  <a:path w="30184" h="23278" extrusionOk="0">
                    <a:moveTo>
                      <a:pt x="28933" y="0"/>
                    </a:moveTo>
                    <a:cubicBezTo>
                      <a:pt x="27957" y="155"/>
                      <a:pt x="26969" y="346"/>
                      <a:pt x="25980" y="572"/>
                    </a:cubicBezTo>
                    <a:cubicBezTo>
                      <a:pt x="25314" y="715"/>
                      <a:pt x="24647" y="881"/>
                      <a:pt x="23968" y="1048"/>
                    </a:cubicBezTo>
                    <a:cubicBezTo>
                      <a:pt x="18194" y="2584"/>
                      <a:pt x="12336" y="5049"/>
                      <a:pt x="7871" y="7156"/>
                    </a:cubicBezTo>
                    <a:cubicBezTo>
                      <a:pt x="7395" y="7382"/>
                      <a:pt x="6942" y="7597"/>
                      <a:pt x="6490" y="7811"/>
                    </a:cubicBezTo>
                    <a:cubicBezTo>
                      <a:pt x="2668" y="9680"/>
                      <a:pt x="168" y="11109"/>
                      <a:pt x="168" y="11109"/>
                    </a:cubicBezTo>
                    <a:cubicBezTo>
                      <a:pt x="1" y="15717"/>
                      <a:pt x="560" y="19812"/>
                      <a:pt x="2001" y="23277"/>
                    </a:cubicBezTo>
                    <a:lnTo>
                      <a:pt x="8788" y="19729"/>
                    </a:lnTo>
                    <a:lnTo>
                      <a:pt x="10276" y="18943"/>
                    </a:lnTo>
                    <a:lnTo>
                      <a:pt x="26135" y="10633"/>
                    </a:lnTo>
                    <a:lnTo>
                      <a:pt x="27433" y="9954"/>
                    </a:lnTo>
                    <a:lnTo>
                      <a:pt x="29731" y="8751"/>
                    </a:lnTo>
                    <a:cubicBezTo>
                      <a:pt x="30183" y="6037"/>
                      <a:pt x="28933" y="0"/>
                      <a:pt x="28933" y="0"/>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9"/>
              <p:cNvSpPr/>
              <p:nvPr/>
            </p:nvSpPr>
            <p:spPr>
              <a:xfrm>
                <a:off x="1539175" y="266000"/>
                <a:ext cx="372100" cy="429700"/>
              </a:xfrm>
              <a:custGeom>
                <a:avLst/>
                <a:gdLst/>
                <a:ahLst/>
                <a:cxnLst/>
                <a:rect l="l" t="t" r="r" b="b"/>
                <a:pathLst>
                  <a:path w="14884" h="17188" extrusionOk="0">
                    <a:moveTo>
                      <a:pt x="4921" y="1"/>
                    </a:moveTo>
                    <a:cubicBezTo>
                      <a:pt x="3232" y="1"/>
                      <a:pt x="1541" y="612"/>
                      <a:pt x="0" y="2224"/>
                    </a:cubicBezTo>
                    <a:cubicBezTo>
                      <a:pt x="524" y="3903"/>
                      <a:pt x="965" y="5511"/>
                      <a:pt x="1250" y="7308"/>
                    </a:cubicBezTo>
                    <a:cubicBezTo>
                      <a:pt x="1631" y="9654"/>
                      <a:pt x="1762" y="12333"/>
                      <a:pt x="1536" y="15917"/>
                    </a:cubicBezTo>
                    <a:cubicBezTo>
                      <a:pt x="3507" y="16764"/>
                      <a:pt x="5454" y="17188"/>
                      <a:pt x="7378" y="17188"/>
                    </a:cubicBezTo>
                    <a:cubicBezTo>
                      <a:pt x="9778" y="17188"/>
                      <a:pt x="12140" y="16529"/>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9"/>
              <p:cNvSpPr/>
              <p:nvPr/>
            </p:nvSpPr>
            <p:spPr>
              <a:xfrm>
                <a:off x="1539175" y="266000"/>
                <a:ext cx="372100" cy="380375"/>
              </a:xfrm>
              <a:custGeom>
                <a:avLst/>
                <a:gdLst/>
                <a:ahLst/>
                <a:cxnLst/>
                <a:rect l="l" t="t" r="r" b="b"/>
                <a:pathLst>
                  <a:path w="14884" h="15215" extrusionOk="0">
                    <a:moveTo>
                      <a:pt x="4921" y="1"/>
                    </a:moveTo>
                    <a:cubicBezTo>
                      <a:pt x="3232" y="1"/>
                      <a:pt x="1541" y="612"/>
                      <a:pt x="0" y="2224"/>
                    </a:cubicBezTo>
                    <a:cubicBezTo>
                      <a:pt x="524" y="3903"/>
                      <a:pt x="965" y="5511"/>
                      <a:pt x="1250" y="7308"/>
                    </a:cubicBezTo>
                    <a:cubicBezTo>
                      <a:pt x="3465" y="10523"/>
                      <a:pt x="7585" y="14595"/>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9"/>
              <p:cNvSpPr/>
              <p:nvPr/>
            </p:nvSpPr>
            <p:spPr>
              <a:xfrm>
                <a:off x="2057400" y="-73000"/>
                <a:ext cx="198650" cy="298500"/>
              </a:xfrm>
              <a:custGeom>
                <a:avLst/>
                <a:gdLst/>
                <a:ahLst/>
                <a:cxnLst/>
                <a:rect l="l" t="t" r="r" b="b"/>
                <a:pathLst>
                  <a:path w="7946" h="11940" extrusionOk="0">
                    <a:moveTo>
                      <a:pt x="4346" y="0"/>
                    </a:moveTo>
                    <a:cubicBezTo>
                      <a:pt x="2836" y="0"/>
                      <a:pt x="1393" y="1485"/>
                      <a:pt x="1393" y="1485"/>
                    </a:cubicBezTo>
                    <a:cubicBezTo>
                      <a:pt x="0" y="6640"/>
                      <a:pt x="1012" y="11915"/>
                      <a:pt x="1012" y="11915"/>
                    </a:cubicBezTo>
                    <a:cubicBezTo>
                      <a:pt x="1173" y="11931"/>
                      <a:pt x="1331" y="11939"/>
                      <a:pt x="1485" y="11939"/>
                    </a:cubicBezTo>
                    <a:cubicBezTo>
                      <a:pt x="6564" y="11939"/>
                      <a:pt x="7946" y="3236"/>
                      <a:pt x="6120" y="925"/>
                    </a:cubicBezTo>
                    <a:cubicBezTo>
                      <a:pt x="5578" y="243"/>
                      <a:pt x="4956" y="0"/>
                      <a:pt x="4346"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9"/>
              <p:cNvSpPr/>
              <p:nvPr/>
            </p:nvSpPr>
            <p:spPr>
              <a:xfrm>
                <a:off x="1425475" y="-157325"/>
                <a:ext cx="300" cy="925"/>
              </a:xfrm>
              <a:custGeom>
                <a:avLst/>
                <a:gdLst/>
                <a:ahLst/>
                <a:cxnLst/>
                <a:rect l="l" t="t" r="r" b="b"/>
                <a:pathLst>
                  <a:path w="12" h="37" extrusionOk="0">
                    <a:moveTo>
                      <a:pt x="0" y="0"/>
                    </a:moveTo>
                    <a:lnTo>
                      <a:pt x="0" y="36"/>
                    </a:lnTo>
                    <a:cubicBezTo>
                      <a:pt x="0" y="36"/>
                      <a:pt x="0" y="24"/>
                      <a:pt x="12"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9"/>
              <p:cNvSpPr/>
              <p:nvPr/>
            </p:nvSpPr>
            <p:spPr>
              <a:xfrm>
                <a:off x="1421300" y="-419575"/>
                <a:ext cx="771850" cy="938750"/>
              </a:xfrm>
              <a:custGeom>
                <a:avLst/>
                <a:gdLst/>
                <a:ahLst/>
                <a:cxnLst/>
                <a:rect l="l" t="t" r="r" b="b"/>
                <a:pathLst>
                  <a:path w="30874" h="37550" extrusionOk="0">
                    <a:moveTo>
                      <a:pt x="15311" y="1"/>
                    </a:moveTo>
                    <a:cubicBezTo>
                      <a:pt x="4338" y="1"/>
                      <a:pt x="973" y="5018"/>
                      <a:pt x="238" y="8550"/>
                    </a:cubicBezTo>
                    <a:cubicBezTo>
                      <a:pt x="238" y="8573"/>
                      <a:pt x="167" y="10526"/>
                      <a:pt x="167" y="10526"/>
                    </a:cubicBezTo>
                    <a:cubicBezTo>
                      <a:pt x="0" y="15003"/>
                      <a:pt x="608" y="19575"/>
                      <a:pt x="1905" y="23659"/>
                    </a:cubicBezTo>
                    <a:cubicBezTo>
                      <a:pt x="2036" y="24063"/>
                      <a:pt x="2179" y="24480"/>
                      <a:pt x="2322" y="24885"/>
                    </a:cubicBezTo>
                    <a:cubicBezTo>
                      <a:pt x="2370" y="24992"/>
                      <a:pt x="2405" y="25099"/>
                      <a:pt x="2441" y="25206"/>
                    </a:cubicBezTo>
                    <a:cubicBezTo>
                      <a:pt x="2596" y="25611"/>
                      <a:pt x="2751" y="26004"/>
                      <a:pt x="2917" y="26397"/>
                    </a:cubicBezTo>
                    <a:cubicBezTo>
                      <a:pt x="5646" y="32876"/>
                      <a:pt x="10277" y="37550"/>
                      <a:pt x="16323" y="37550"/>
                    </a:cubicBezTo>
                    <a:cubicBezTo>
                      <a:pt x="17610" y="37550"/>
                      <a:pt x="18961" y="37338"/>
                      <a:pt x="20372" y="36886"/>
                    </a:cubicBezTo>
                    <a:cubicBezTo>
                      <a:pt x="30873" y="33529"/>
                      <a:pt x="29980" y="13241"/>
                      <a:pt x="29897" y="11729"/>
                    </a:cubicBezTo>
                    <a:cubicBezTo>
                      <a:pt x="29921" y="11729"/>
                      <a:pt x="29909" y="11574"/>
                      <a:pt x="29885" y="11371"/>
                    </a:cubicBezTo>
                    <a:cubicBezTo>
                      <a:pt x="29766" y="10145"/>
                      <a:pt x="29409" y="8966"/>
                      <a:pt x="28837" y="7871"/>
                    </a:cubicBezTo>
                    <a:cubicBezTo>
                      <a:pt x="27278" y="4918"/>
                      <a:pt x="23491" y="37"/>
                      <a:pt x="15467" y="1"/>
                    </a:cubicBezTo>
                    <a:cubicBezTo>
                      <a:pt x="15415" y="1"/>
                      <a:pt x="15363" y="1"/>
                      <a:pt x="15311"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9"/>
              <p:cNvSpPr/>
              <p:nvPr/>
            </p:nvSpPr>
            <p:spPr>
              <a:xfrm>
                <a:off x="1322000" y="-73150"/>
                <a:ext cx="230875" cy="284900"/>
              </a:xfrm>
              <a:custGeom>
                <a:avLst/>
                <a:gdLst/>
                <a:ahLst/>
                <a:cxnLst/>
                <a:rect l="l" t="t" r="r" b="b"/>
                <a:pathLst>
                  <a:path w="9235" h="11396" extrusionOk="0">
                    <a:moveTo>
                      <a:pt x="3720" y="0"/>
                    </a:moveTo>
                    <a:cubicBezTo>
                      <a:pt x="2769" y="0"/>
                      <a:pt x="1839" y="315"/>
                      <a:pt x="1305" y="1324"/>
                    </a:cubicBezTo>
                    <a:cubicBezTo>
                      <a:pt x="1" y="3791"/>
                      <a:pt x="2572" y="11396"/>
                      <a:pt x="7096" y="11396"/>
                    </a:cubicBezTo>
                    <a:cubicBezTo>
                      <a:pt x="7485" y="11396"/>
                      <a:pt x="7889" y="11339"/>
                      <a:pt x="8306" y="11218"/>
                    </a:cubicBezTo>
                    <a:cubicBezTo>
                      <a:pt x="8306" y="11218"/>
                      <a:pt x="9235" y="5682"/>
                      <a:pt x="6925" y="860"/>
                    </a:cubicBezTo>
                    <a:cubicBezTo>
                      <a:pt x="6925" y="860"/>
                      <a:pt x="5293" y="0"/>
                      <a:pt x="3720"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9"/>
              <p:cNvSpPr/>
              <p:nvPr/>
            </p:nvSpPr>
            <p:spPr>
              <a:xfrm>
                <a:off x="1482325" y="195700"/>
                <a:ext cx="73250" cy="44675"/>
              </a:xfrm>
              <a:custGeom>
                <a:avLst/>
                <a:gdLst/>
                <a:ahLst/>
                <a:cxnLst/>
                <a:rect l="l" t="t" r="r" b="b"/>
                <a:pathLst>
                  <a:path w="2930" h="1787" extrusionOk="0">
                    <a:moveTo>
                      <a:pt x="2929" y="0"/>
                    </a:moveTo>
                    <a:cubicBezTo>
                      <a:pt x="2929" y="0"/>
                      <a:pt x="1713" y="676"/>
                      <a:pt x="604" y="676"/>
                    </a:cubicBezTo>
                    <a:cubicBezTo>
                      <a:pt x="396" y="676"/>
                      <a:pt x="192" y="652"/>
                      <a:pt x="0" y="595"/>
                    </a:cubicBezTo>
                    <a:lnTo>
                      <a:pt x="0" y="595"/>
                    </a:lnTo>
                    <a:cubicBezTo>
                      <a:pt x="155" y="1000"/>
                      <a:pt x="310" y="1393"/>
                      <a:pt x="476" y="1786"/>
                    </a:cubicBezTo>
                    <a:cubicBezTo>
                      <a:pt x="1238" y="1762"/>
                      <a:pt x="2250" y="1429"/>
                      <a:pt x="2929"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9"/>
              <p:cNvSpPr/>
              <p:nvPr/>
            </p:nvSpPr>
            <p:spPr>
              <a:xfrm>
                <a:off x="1530525" y="-176975"/>
                <a:ext cx="654275" cy="935250"/>
              </a:xfrm>
              <a:custGeom>
                <a:avLst/>
                <a:gdLst/>
                <a:ahLst/>
                <a:cxnLst/>
                <a:rect l="l" t="t" r="r" b="b"/>
                <a:pathLst>
                  <a:path w="26171" h="37410" extrusionOk="0">
                    <a:moveTo>
                      <a:pt x="19277" y="18628"/>
                    </a:moveTo>
                    <a:cubicBezTo>
                      <a:pt x="19535" y="18628"/>
                      <a:pt x="19826" y="18652"/>
                      <a:pt x="20158" y="18705"/>
                    </a:cubicBezTo>
                    <a:cubicBezTo>
                      <a:pt x="21420" y="18908"/>
                      <a:pt x="22111" y="19420"/>
                      <a:pt x="22468" y="19872"/>
                    </a:cubicBezTo>
                    <a:cubicBezTo>
                      <a:pt x="22087" y="20813"/>
                      <a:pt x="21718" y="21551"/>
                      <a:pt x="21396" y="21932"/>
                    </a:cubicBezTo>
                    <a:cubicBezTo>
                      <a:pt x="20335" y="23195"/>
                      <a:pt x="19423" y="24274"/>
                      <a:pt x="18018" y="24274"/>
                    </a:cubicBezTo>
                    <a:cubicBezTo>
                      <a:pt x="17438" y="24274"/>
                      <a:pt x="16773" y="24090"/>
                      <a:pt x="15979" y="23658"/>
                    </a:cubicBezTo>
                    <a:cubicBezTo>
                      <a:pt x="15420" y="23354"/>
                      <a:pt x="14916" y="23233"/>
                      <a:pt x="14441" y="23233"/>
                    </a:cubicBezTo>
                    <a:cubicBezTo>
                      <a:pt x="12609" y="23233"/>
                      <a:pt x="11197" y="25027"/>
                      <a:pt x="8645" y="25027"/>
                    </a:cubicBezTo>
                    <a:cubicBezTo>
                      <a:pt x="7502" y="25027"/>
                      <a:pt x="6395" y="23825"/>
                      <a:pt x="5466" y="22134"/>
                    </a:cubicBezTo>
                    <a:cubicBezTo>
                      <a:pt x="6216" y="21586"/>
                      <a:pt x="6942" y="20027"/>
                      <a:pt x="10086" y="19003"/>
                    </a:cubicBezTo>
                    <a:cubicBezTo>
                      <a:pt x="10135" y="18987"/>
                      <a:pt x="10199" y="18980"/>
                      <a:pt x="10276" y="18980"/>
                    </a:cubicBezTo>
                    <a:cubicBezTo>
                      <a:pt x="11101" y="18980"/>
                      <a:pt x="13413" y="19786"/>
                      <a:pt x="14958" y="19786"/>
                    </a:cubicBezTo>
                    <a:cubicBezTo>
                      <a:pt x="15051" y="19786"/>
                      <a:pt x="15142" y="19783"/>
                      <a:pt x="15229" y="19777"/>
                    </a:cubicBezTo>
                    <a:cubicBezTo>
                      <a:pt x="17245" y="19642"/>
                      <a:pt x="17573" y="18628"/>
                      <a:pt x="19277" y="18628"/>
                    </a:cubicBezTo>
                    <a:close/>
                    <a:moveTo>
                      <a:pt x="24373" y="0"/>
                    </a:moveTo>
                    <a:cubicBezTo>
                      <a:pt x="24373" y="1"/>
                      <a:pt x="25004" y="4370"/>
                      <a:pt x="25266" y="7573"/>
                    </a:cubicBezTo>
                    <a:cubicBezTo>
                      <a:pt x="25409" y="9287"/>
                      <a:pt x="24718" y="12788"/>
                      <a:pt x="23802" y="15931"/>
                    </a:cubicBezTo>
                    <a:cubicBezTo>
                      <a:pt x="22998" y="15172"/>
                      <a:pt x="22189" y="14901"/>
                      <a:pt x="21377" y="14901"/>
                    </a:cubicBezTo>
                    <a:cubicBezTo>
                      <a:pt x="19566" y="14901"/>
                      <a:pt x="17733" y="16247"/>
                      <a:pt x="15884" y="16526"/>
                    </a:cubicBezTo>
                    <a:cubicBezTo>
                      <a:pt x="15652" y="16563"/>
                      <a:pt x="15419" y="16579"/>
                      <a:pt x="15187" y="16579"/>
                    </a:cubicBezTo>
                    <a:cubicBezTo>
                      <a:pt x="13293" y="16579"/>
                      <a:pt x="11394" y="15498"/>
                      <a:pt x="9599" y="15498"/>
                    </a:cubicBezTo>
                    <a:cubicBezTo>
                      <a:pt x="9106" y="15498"/>
                      <a:pt x="8620" y="15580"/>
                      <a:pt x="8145" y="15788"/>
                    </a:cubicBezTo>
                    <a:cubicBezTo>
                      <a:pt x="6194" y="16640"/>
                      <a:pt x="4722" y="16837"/>
                      <a:pt x="3773" y="16837"/>
                    </a:cubicBezTo>
                    <a:cubicBezTo>
                      <a:pt x="3622" y="16837"/>
                      <a:pt x="3483" y="16832"/>
                      <a:pt x="3359" y="16824"/>
                    </a:cubicBezTo>
                    <a:cubicBezTo>
                      <a:pt x="2906" y="15157"/>
                      <a:pt x="2644" y="13657"/>
                      <a:pt x="2656" y="12776"/>
                    </a:cubicBezTo>
                    <a:cubicBezTo>
                      <a:pt x="2716" y="9942"/>
                      <a:pt x="2073" y="5942"/>
                      <a:pt x="2073" y="5942"/>
                    </a:cubicBezTo>
                    <a:lnTo>
                      <a:pt x="1" y="9240"/>
                    </a:lnTo>
                    <a:cubicBezTo>
                      <a:pt x="1" y="9240"/>
                      <a:pt x="1144" y="25408"/>
                      <a:pt x="2811" y="27861"/>
                    </a:cubicBezTo>
                    <a:cubicBezTo>
                      <a:pt x="4478" y="30314"/>
                      <a:pt x="6180" y="29766"/>
                      <a:pt x="7942" y="33957"/>
                    </a:cubicBezTo>
                    <a:cubicBezTo>
                      <a:pt x="8921" y="36307"/>
                      <a:pt x="12095" y="37410"/>
                      <a:pt x="14928" y="37410"/>
                    </a:cubicBezTo>
                    <a:cubicBezTo>
                      <a:pt x="17163" y="37410"/>
                      <a:pt x="19186" y="36724"/>
                      <a:pt x="19753" y="35422"/>
                    </a:cubicBezTo>
                    <a:cubicBezTo>
                      <a:pt x="21039" y="32457"/>
                      <a:pt x="22409" y="32052"/>
                      <a:pt x="23778" y="29290"/>
                    </a:cubicBezTo>
                    <a:cubicBezTo>
                      <a:pt x="25135" y="26516"/>
                      <a:pt x="24790" y="23218"/>
                      <a:pt x="24861" y="20384"/>
                    </a:cubicBezTo>
                    <a:cubicBezTo>
                      <a:pt x="24933" y="17550"/>
                      <a:pt x="25933" y="12252"/>
                      <a:pt x="26052" y="8502"/>
                    </a:cubicBezTo>
                    <a:cubicBezTo>
                      <a:pt x="26171" y="4739"/>
                      <a:pt x="25254" y="215"/>
                      <a:pt x="25254" y="215"/>
                    </a:cubicBezTo>
                    <a:lnTo>
                      <a:pt x="24373" y="0"/>
                    </a:ln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9"/>
              <p:cNvSpPr/>
              <p:nvPr/>
            </p:nvSpPr>
            <p:spPr>
              <a:xfrm>
                <a:off x="1392725" y="-630000"/>
                <a:ext cx="827500" cy="683725"/>
              </a:xfrm>
              <a:custGeom>
                <a:avLst/>
                <a:gdLst/>
                <a:ahLst/>
                <a:cxnLst/>
                <a:rect l="l" t="t" r="r" b="b"/>
                <a:pathLst>
                  <a:path w="33100" h="27349" extrusionOk="0">
                    <a:moveTo>
                      <a:pt x="26146" y="0"/>
                    </a:moveTo>
                    <a:cubicBezTo>
                      <a:pt x="24730" y="2893"/>
                      <a:pt x="20955" y="4834"/>
                      <a:pt x="14978" y="6144"/>
                    </a:cubicBezTo>
                    <a:cubicBezTo>
                      <a:pt x="9287" y="7406"/>
                      <a:pt x="8478" y="7168"/>
                      <a:pt x="6025" y="8632"/>
                    </a:cubicBezTo>
                    <a:cubicBezTo>
                      <a:pt x="6013" y="8644"/>
                      <a:pt x="4549" y="9609"/>
                      <a:pt x="3989" y="9990"/>
                    </a:cubicBezTo>
                    <a:cubicBezTo>
                      <a:pt x="3846" y="10085"/>
                      <a:pt x="3703" y="10180"/>
                      <a:pt x="3560" y="10287"/>
                    </a:cubicBezTo>
                    <a:cubicBezTo>
                      <a:pt x="2048" y="11514"/>
                      <a:pt x="1655" y="12549"/>
                      <a:pt x="1453" y="13157"/>
                    </a:cubicBezTo>
                    <a:cubicBezTo>
                      <a:pt x="0" y="17479"/>
                      <a:pt x="1322" y="22253"/>
                      <a:pt x="1322" y="22253"/>
                    </a:cubicBezTo>
                    <a:cubicBezTo>
                      <a:pt x="5501" y="23241"/>
                      <a:pt x="5513" y="27349"/>
                      <a:pt x="5513" y="27349"/>
                    </a:cubicBezTo>
                    <a:lnTo>
                      <a:pt x="7323" y="26932"/>
                    </a:lnTo>
                    <a:cubicBezTo>
                      <a:pt x="8168" y="24741"/>
                      <a:pt x="6882" y="21015"/>
                      <a:pt x="7489" y="19074"/>
                    </a:cubicBezTo>
                    <a:cubicBezTo>
                      <a:pt x="7772" y="18190"/>
                      <a:pt x="8672" y="17781"/>
                      <a:pt x="9827" y="17781"/>
                    </a:cubicBezTo>
                    <a:cubicBezTo>
                      <a:pt x="10617" y="17781"/>
                      <a:pt x="11528" y="17973"/>
                      <a:pt x="12442" y="18336"/>
                    </a:cubicBezTo>
                    <a:cubicBezTo>
                      <a:pt x="12808" y="18482"/>
                      <a:pt x="13221" y="18545"/>
                      <a:pt x="13663" y="18545"/>
                    </a:cubicBezTo>
                    <a:cubicBezTo>
                      <a:pt x="15953" y="18545"/>
                      <a:pt x="18997" y="16843"/>
                      <a:pt x="20015" y="16205"/>
                    </a:cubicBezTo>
                    <a:cubicBezTo>
                      <a:pt x="20427" y="15950"/>
                      <a:pt x="21072" y="15812"/>
                      <a:pt x="21826" y="15812"/>
                    </a:cubicBezTo>
                    <a:cubicBezTo>
                      <a:pt x="23293" y="15812"/>
                      <a:pt x="25171" y="16335"/>
                      <a:pt x="26539" y="17538"/>
                    </a:cubicBezTo>
                    <a:cubicBezTo>
                      <a:pt x="27511" y="18387"/>
                      <a:pt x="28502" y="18612"/>
                      <a:pt x="29279" y="18612"/>
                    </a:cubicBezTo>
                    <a:cubicBezTo>
                      <a:pt x="30159" y="18612"/>
                      <a:pt x="30766" y="18324"/>
                      <a:pt x="30766" y="18324"/>
                    </a:cubicBezTo>
                    <a:cubicBezTo>
                      <a:pt x="30361" y="16133"/>
                      <a:pt x="29623" y="14335"/>
                      <a:pt x="28635" y="12883"/>
                    </a:cubicBezTo>
                    <a:cubicBezTo>
                      <a:pt x="33100" y="9025"/>
                      <a:pt x="29480" y="1584"/>
                      <a:pt x="29480" y="1584"/>
                    </a:cubicBezTo>
                    <a:lnTo>
                      <a:pt x="29480" y="1584"/>
                    </a:lnTo>
                    <a:cubicBezTo>
                      <a:pt x="28790" y="3834"/>
                      <a:pt x="26218" y="5310"/>
                      <a:pt x="26146" y="5358"/>
                    </a:cubicBezTo>
                    <a:cubicBezTo>
                      <a:pt x="27456" y="2631"/>
                      <a:pt x="26146" y="0"/>
                      <a:pt x="26146" y="0"/>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9"/>
              <p:cNvSpPr/>
              <p:nvPr/>
            </p:nvSpPr>
            <p:spPr>
              <a:xfrm>
                <a:off x="1323375" y="1814450"/>
                <a:ext cx="103000" cy="159450"/>
              </a:xfrm>
              <a:custGeom>
                <a:avLst/>
                <a:gdLst/>
                <a:ahLst/>
                <a:cxnLst/>
                <a:rect l="l" t="t" r="r" b="b"/>
                <a:pathLst>
                  <a:path w="4120" h="6378" extrusionOk="0">
                    <a:moveTo>
                      <a:pt x="3313" y="0"/>
                    </a:moveTo>
                    <a:cubicBezTo>
                      <a:pt x="3057" y="0"/>
                      <a:pt x="2816" y="139"/>
                      <a:pt x="2691" y="389"/>
                    </a:cubicBezTo>
                    <a:lnTo>
                      <a:pt x="179" y="5366"/>
                    </a:lnTo>
                    <a:cubicBezTo>
                      <a:pt x="0" y="5711"/>
                      <a:pt x="143" y="6128"/>
                      <a:pt x="488" y="6306"/>
                    </a:cubicBezTo>
                    <a:cubicBezTo>
                      <a:pt x="584" y="6354"/>
                      <a:pt x="691" y="6378"/>
                      <a:pt x="798" y="6378"/>
                    </a:cubicBezTo>
                    <a:cubicBezTo>
                      <a:pt x="1060" y="6378"/>
                      <a:pt x="1310" y="6235"/>
                      <a:pt x="1429" y="5997"/>
                    </a:cubicBezTo>
                    <a:lnTo>
                      <a:pt x="3953" y="1020"/>
                    </a:lnTo>
                    <a:cubicBezTo>
                      <a:pt x="4120" y="675"/>
                      <a:pt x="3989" y="246"/>
                      <a:pt x="3644" y="79"/>
                    </a:cubicBezTo>
                    <a:cubicBezTo>
                      <a:pt x="3536" y="26"/>
                      <a:pt x="3423" y="0"/>
                      <a:pt x="3313"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9"/>
              <p:cNvSpPr/>
              <p:nvPr/>
            </p:nvSpPr>
            <p:spPr>
              <a:xfrm>
                <a:off x="1508800" y="1484025"/>
                <a:ext cx="60750" cy="172575"/>
              </a:xfrm>
              <a:custGeom>
                <a:avLst/>
                <a:gdLst/>
                <a:ahLst/>
                <a:cxnLst/>
                <a:rect l="l" t="t" r="r" b="b"/>
                <a:pathLst>
                  <a:path w="2430" h="6903" extrusionOk="0">
                    <a:moveTo>
                      <a:pt x="756" y="0"/>
                    </a:moveTo>
                    <a:cubicBezTo>
                      <a:pt x="719" y="0"/>
                      <a:pt x="681" y="3"/>
                      <a:pt x="644" y="9"/>
                    </a:cubicBezTo>
                    <a:cubicBezTo>
                      <a:pt x="263" y="69"/>
                      <a:pt x="1" y="438"/>
                      <a:pt x="60" y="819"/>
                    </a:cubicBezTo>
                    <a:lnTo>
                      <a:pt x="977" y="6319"/>
                    </a:lnTo>
                    <a:cubicBezTo>
                      <a:pt x="1025" y="6665"/>
                      <a:pt x="1334" y="6903"/>
                      <a:pt x="1668" y="6903"/>
                    </a:cubicBezTo>
                    <a:lnTo>
                      <a:pt x="1787" y="6903"/>
                    </a:lnTo>
                    <a:cubicBezTo>
                      <a:pt x="2168" y="6831"/>
                      <a:pt x="2430" y="6474"/>
                      <a:pt x="2358" y="6093"/>
                    </a:cubicBezTo>
                    <a:lnTo>
                      <a:pt x="1453" y="593"/>
                    </a:lnTo>
                    <a:cubicBezTo>
                      <a:pt x="1389" y="238"/>
                      <a:pt x="1092" y="0"/>
                      <a:pt x="756"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9"/>
              <p:cNvSpPr/>
              <p:nvPr/>
            </p:nvSpPr>
            <p:spPr>
              <a:xfrm>
                <a:off x="897125" y="1363075"/>
                <a:ext cx="175050" cy="39925"/>
              </a:xfrm>
              <a:custGeom>
                <a:avLst/>
                <a:gdLst/>
                <a:ahLst/>
                <a:cxnLst/>
                <a:rect l="l" t="t" r="r" b="b"/>
                <a:pathLst>
                  <a:path w="7002" h="1597" extrusionOk="0">
                    <a:moveTo>
                      <a:pt x="698" y="0"/>
                    </a:moveTo>
                    <a:cubicBezTo>
                      <a:pt x="324" y="0"/>
                      <a:pt x="24" y="312"/>
                      <a:pt x="12" y="680"/>
                    </a:cubicBezTo>
                    <a:cubicBezTo>
                      <a:pt x="0" y="1073"/>
                      <a:pt x="298" y="1394"/>
                      <a:pt x="691" y="1406"/>
                    </a:cubicBezTo>
                    <a:lnTo>
                      <a:pt x="6263" y="1597"/>
                    </a:lnTo>
                    <a:lnTo>
                      <a:pt x="6287" y="1597"/>
                    </a:lnTo>
                    <a:cubicBezTo>
                      <a:pt x="6668" y="1597"/>
                      <a:pt x="6978" y="1299"/>
                      <a:pt x="6989" y="918"/>
                    </a:cubicBezTo>
                    <a:cubicBezTo>
                      <a:pt x="7001" y="525"/>
                      <a:pt x="6704" y="204"/>
                      <a:pt x="6311" y="192"/>
                    </a:cubicBezTo>
                    <a:lnTo>
                      <a:pt x="739" y="1"/>
                    </a:lnTo>
                    <a:cubicBezTo>
                      <a:pt x="725" y="0"/>
                      <a:pt x="711" y="0"/>
                      <a:pt x="698"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9"/>
              <p:cNvSpPr/>
              <p:nvPr/>
            </p:nvSpPr>
            <p:spPr>
              <a:xfrm>
                <a:off x="717625" y="1736950"/>
                <a:ext cx="175350" cy="39900"/>
              </a:xfrm>
              <a:custGeom>
                <a:avLst/>
                <a:gdLst/>
                <a:ahLst/>
                <a:cxnLst/>
                <a:rect l="l" t="t" r="r" b="b"/>
                <a:pathLst>
                  <a:path w="7014" h="1596" extrusionOk="0">
                    <a:moveTo>
                      <a:pt x="718" y="0"/>
                    </a:moveTo>
                    <a:cubicBezTo>
                      <a:pt x="346" y="0"/>
                      <a:pt x="25" y="306"/>
                      <a:pt x="13" y="691"/>
                    </a:cubicBezTo>
                    <a:cubicBezTo>
                      <a:pt x="1" y="1072"/>
                      <a:pt x="311" y="1394"/>
                      <a:pt x="692" y="1405"/>
                    </a:cubicBezTo>
                    <a:lnTo>
                      <a:pt x="6276" y="1596"/>
                    </a:lnTo>
                    <a:lnTo>
                      <a:pt x="6299" y="1596"/>
                    </a:lnTo>
                    <a:cubicBezTo>
                      <a:pt x="6668" y="1596"/>
                      <a:pt x="6978" y="1298"/>
                      <a:pt x="6990" y="917"/>
                    </a:cubicBezTo>
                    <a:cubicBezTo>
                      <a:pt x="7014" y="536"/>
                      <a:pt x="6704" y="203"/>
                      <a:pt x="6311" y="191"/>
                    </a:cubicBezTo>
                    <a:lnTo>
                      <a:pt x="739" y="1"/>
                    </a:lnTo>
                    <a:cubicBezTo>
                      <a:pt x="732" y="0"/>
                      <a:pt x="725" y="0"/>
                      <a:pt x="718"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9"/>
              <p:cNvSpPr/>
              <p:nvPr/>
            </p:nvSpPr>
            <p:spPr>
              <a:xfrm>
                <a:off x="578325" y="1326775"/>
                <a:ext cx="85750" cy="110175"/>
              </a:xfrm>
              <a:custGeom>
                <a:avLst/>
                <a:gdLst/>
                <a:ahLst/>
                <a:cxnLst/>
                <a:rect l="l" t="t" r="r" b="b"/>
                <a:pathLst>
                  <a:path w="3430" h="4407" extrusionOk="0">
                    <a:moveTo>
                      <a:pt x="2763" y="1"/>
                    </a:moveTo>
                    <a:lnTo>
                      <a:pt x="239" y="3275"/>
                    </a:lnTo>
                    <a:cubicBezTo>
                      <a:pt x="1" y="3585"/>
                      <a:pt x="60" y="4025"/>
                      <a:pt x="370" y="4251"/>
                    </a:cubicBezTo>
                    <a:cubicBezTo>
                      <a:pt x="501" y="4358"/>
                      <a:pt x="656" y="4406"/>
                      <a:pt x="799" y="4406"/>
                    </a:cubicBezTo>
                    <a:cubicBezTo>
                      <a:pt x="1013" y="4406"/>
                      <a:pt x="1215" y="4311"/>
                      <a:pt x="1358" y="4132"/>
                    </a:cubicBezTo>
                    <a:lnTo>
                      <a:pt x="3430" y="1429"/>
                    </a:lnTo>
                    <a:cubicBezTo>
                      <a:pt x="3204" y="965"/>
                      <a:pt x="2977" y="489"/>
                      <a:pt x="2763"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9"/>
              <p:cNvSpPr/>
              <p:nvPr/>
            </p:nvSpPr>
            <p:spPr>
              <a:xfrm>
                <a:off x="364325" y="1282125"/>
                <a:ext cx="127125" cy="58975"/>
              </a:xfrm>
              <a:custGeom>
                <a:avLst/>
                <a:gdLst/>
                <a:ahLst/>
                <a:cxnLst/>
                <a:rect l="l" t="t" r="r" b="b"/>
                <a:pathLst>
                  <a:path w="5085" h="2359" extrusionOk="0">
                    <a:moveTo>
                      <a:pt x="0" y="1"/>
                    </a:moveTo>
                    <a:cubicBezTo>
                      <a:pt x="131" y="501"/>
                      <a:pt x="262" y="1013"/>
                      <a:pt x="405" y="1525"/>
                    </a:cubicBezTo>
                    <a:lnTo>
                      <a:pt x="4167" y="2334"/>
                    </a:lnTo>
                    <a:cubicBezTo>
                      <a:pt x="4215" y="2346"/>
                      <a:pt x="4263" y="2358"/>
                      <a:pt x="4310" y="2358"/>
                    </a:cubicBezTo>
                    <a:cubicBezTo>
                      <a:pt x="4644" y="2358"/>
                      <a:pt x="4929" y="2132"/>
                      <a:pt x="5001" y="1799"/>
                    </a:cubicBezTo>
                    <a:cubicBezTo>
                      <a:pt x="5084" y="1418"/>
                      <a:pt x="4834" y="1049"/>
                      <a:pt x="4453" y="965"/>
                    </a:cubicBezTo>
                    <a:lnTo>
                      <a:pt x="0" y="1"/>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a:off x="430700" y="959175"/>
                <a:ext cx="77400" cy="108375"/>
              </a:xfrm>
              <a:custGeom>
                <a:avLst/>
                <a:gdLst/>
                <a:ahLst/>
                <a:cxnLst/>
                <a:rect l="l" t="t" r="r" b="b"/>
                <a:pathLst>
                  <a:path w="3096" h="4335" extrusionOk="0">
                    <a:moveTo>
                      <a:pt x="2465" y="1"/>
                    </a:moveTo>
                    <a:lnTo>
                      <a:pt x="227" y="3239"/>
                    </a:lnTo>
                    <a:cubicBezTo>
                      <a:pt x="0" y="3549"/>
                      <a:pt x="84" y="4001"/>
                      <a:pt x="405" y="4215"/>
                    </a:cubicBezTo>
                    <a:cubicBezTo>
                      <a:pt x="524" y="4299"/>
                      <a:pt x="667" y="4334"/>
                      <a:pt x="810" y="4334"/>
                    </a:cubicBezTo>
                    <a:cubicBezTo>
                      <a:pt x="1036" y="4334"/>
                      <a:pt x="1251" y="4239"/>
                      <a:pt x="1381" y="4037"/>
                    </a:cubicBezTo>
                    <a:lnTo>
                      <a:pt x="3096" y="1560"/>
                    </a:lnTo>
                    <a:cubicBezTo>
                      <a:pt x="2870" y="1001"/>
                      <a:pt x="2667" y="477"/>
                      <a:pt x="2465"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a:off x="996550" y="1028225"/>
                <a:ext cx="42575" cy="109875"/>
              </a:xfrm>
              <a:custGeom>
                <a:avLst/>
                <a:gdLst/>
                <a:ahLst/>
                <a:cxnLst/>
                <a:rect l="l" t="t" r="r" b="b"/>
                <a:pathLst>
                  <a:path w="1703" h="4395" extrusionOk="0">
                    <a:moveTo>
                      <a:pt x="1048" y="1"/>
                    </a:moveTo>
                    <a:cubicBezTo>
                      <a:pt x="715" y="739"/>
                      <a:pt x="357" y="1489"/>
                      <a:pt x="0" y="2263"/>
                    </a:cubicBezTo>
                    <a:lnTo>
                      <a:pt x="250" y="3799"/>
                    </a:lnTo>
                    <a:cubicBezTo>
                      <a:pt x="310" y="4144"/>
                      <a:pt x="607" y="4394"/>
                      <a:pt x="953" y="4394"/>
                    </a:cubicBezTo>
                    <a:cubicBezTo>
                      <a:pt x="988" y="4394"/>
                      <a:pt x="1024" y="4382"/>
                      <a:pt x="1060" y="4382"/>
                    </a:cubicBezTo>
                    <a:cubicBezTo>
                      <a:pt x="1453" y="4323"/>
                      <a:pt x="1703" y="3954"/>
                      <a:pt x="1643" y="3573"/>
                    </a:cubicBezTo>
                    <a:lnTo>
                      <a:pt x="1048" y="1"/>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a:off x="2096075" y="1552725"/>
                <a:ext cx="111050" cy="155075"/>
              </a:xfrm>
              <a:custGeom>
                <a:avLst/>
                <a:gdLst/>
                <a:ahLst/>
                <a:cxnLst/>
                <a:rect l="l" t="t" r="r" b="b"/>
                <a:pathLst>
                  <a:path w="4442" h="6203" extrusionOk="0">
                    <a:moveTo>
                      <a:pt x="3648" y="1"/>
                    </a:moveTo>
                    <a:cubicBezTo>
                      <a:pt x="3407" y="1"/>
                      <a:pt x="3172" y="123"/>
                      <a:pt x="3037" y="345"/>
                    </a:cubicBezTo>
                    <a:lnTo>
                      <a:pt x="203" y="5143"/>
                    </a:lnTo>
                    <a:cubicBezTo>
                      <a:pt x="1" y="5476"/>
                      <a:pt x="108" y="5917"/>
                      <a:pt x="441" y="6107"/>
                    </a:cubicBezTo>
                    <a:cubicBezTo>
                      <a:pt x="560" y="6179"/>
                      <a:pt x="679" y="6203"/>
                      <a:pt x="799" y="6203"/>
                    </a:cubicBezTo>
                    <a:cubicBezTo>
                      <a:pt x="1037" y="6203"/>
                      <a:pt x="1275" y="6084"/>
                      <a:pt x="1406" y="5857"/>
                    </a:cubicBezTo>
                    <a:lnTo>
                      <a:pt x="4251" y="1059"/>
                    </a:lnTo>
                    <a:cubicBezTo>
                      <a:pt x="4442" y="726"/>
                      <a:pt x="4335" y="297"/>
                      <a:pt x="4001" y="95"/>
                    </a:cubicBezTo>
                    <a:cubicBezTo>
                      <a:pt x="3890" y="31"/>
                      <a:pt x="3768" y="1"/>
                      <a:pt x="3648"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a:off x="1284075" y="1059300"/>
                <a:ext cx="157200" cy="110950"/>
              </a:xfrm>
              <a:custGeom>
                <a:avLst/>
                <a:gdLst/>
                <a:ahLst/>
                <a:cxnLst/>
                <a:rect l="l" t="t" r="r" b="b"/>
                <a:pathLst>
                  <a:path w="6288" h="4438" extrusionOk="0">
                    <a:moveTo>
                      <a:pt x="801" y="0"/>
                    </a:moveTo>
                    <a:cubicBezTo>
                      <a:pt x="574" y="0"/>
                      <a:pt x="351" y="113"/>
                      <a:pt x="215" y="318"/>
                    </a:cubicBezTo>
                    <a:cubicBezTo>
                      <a:pt x="1" y="651"/>
                      <a:pt x="96" y="1080"/>
                      <a:pt x="417" y="1294"/>
                    </a:cubicBezTo>
                    <a:lnTo>
                      <a:pt x="5108" y="4318"/>
                    </a:lnTo>
                    <a:cubicBezTo>
                      <a:pt x="5227" y="4401"/>
                      <a:pt x="5358" y="4437"/>
                      <a:pt x="5489" y="4437"/>
                    </a:cubicBezTo>
                    <a:cubicBezTo>
                      <a:pt x="5716" y="4437"/>
                      <a:pt x="5942" y="4318"/>
                      <a:pt x="6073" y="4116"/>
                    </a:cubicBezTo>
                    <a:cubicBezTo>
                      <a:pt x="6287" y="3782"/>
                      <a:pt x="6192" y="3354"/>
                      <a:pt x="5870" y="3139"/>
                    </a:cubicBezTo>
                    <a:lnTo>
                      <a:pt x="1179" y="115"/>
                    </a:lnTo>
                    <a:cubicBezTo>
                      <a:pt x="1062" y="37"/>
                      <a:pt x="931" y="0"/>
                      <a:pt x="801"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a:off x="1922850" y="2128350"/>
                <a:ext cx="103000" cy="159575"/>
              </a:xfrm>
              <a:custGeom>
                <a:avLst/>
                <a:gdLst/>
                <a:ahLst/>
                <a:cxnLst/>
                <a:rect l="l" t="t" r="r" b="b"/>
                <a:pathLst>
                  <a:path w="4120" h="6383" extrusionOk="0">
                    <a:moveTo>
                      <a:pt x="3319" y="1"/>
                    </a:moveTo>
                    <a:cubicBezTo>
                      <a:pt x="3063" y="1"/>
                      <a:pt x="2818" y="138"/>
                      <a:pt x="2691" y="382"/>
                    </a:cubicBezTo>
                    <a:lnTo>
                      <a:pt x="167" y="5359"/>
                    </a:lnTo>
                    <a:cubicBezTo>
                      <a:pt x="0" y="5704"/>
                      <a:pt x="131" y="6133"/>
                      <a:pt x="477" y="6312"/>
                    </a:cubicBezTo>
                    <a:cubicBezTo>
                      <a:pt x="584" y="6359"/>
                      <a:pt x="691" y="6383"/>
                      <a:pt x="798" y="6383"/>
                    </a:cubicBezTo>
                    <a:cubicBezTo>
                      <a:pt x="1060" y="6383"/>
                      <a:pt x="1298" y="6240"/>
                      <a:pt x="1429" y="6002"/>
                    </a:cubicBezTo>
                    <a:lnTo>
                      <a:pt x="3941" y="1025"/>
                    </a:lnTo>
                    <a:cubicBezTo>
                      <a:pt x="4120" y="680"/>
                      <a:pt x="3977" y="251"/>
                      <a:pt x="3632" y="73"/>
                    </a:cubicBezTo>
                    <a:cubicBezTo>
                      <a:pt x="3531" y="24"/>
                      <a:pt x="3424" y="1"/>
                      <a:pt x="3319"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a:off x="2171100" y="1924475"/>
                <a:ext cx="112825" cy="77700"/>
              </a:xfrm>
              <a:custGeom>
                <a:avLst/>
                <a:gdLst/>
                <a:ahLst/>
                <a:cxnLst/>
                <a:rect l="l" t="t" r="r" b="b"/>
                <a:pathLst>
                  <a:path w="4513" h="3108" extrusionOk="0">
                    <a:moveTo>
                      <a:pt x="4513" y="0"/>
                    </a:moveTo>
                    <a:lnTo>
                      <a:pt x="512" y="1751"/>
                    </a:lnTo>
                    <a:cubicBezTo>
                      <a:pt x="155" y="1905"/>
                      <a:pt x="0" y="2322"/>
                      <a:pt x="155" y="2679"/>
                    </a:cubicBezTo>
                    <a:cubicBezTo>
                      <a:pt x="274" y="2953"/>
                      <a:pt x="524" y="3108"/>
                      <a:pt x="798" y="3108"/>
                    </a:cubicBezTo>
                    <a:cubicBezTo>
                      <a:pt x="893" y="3108"/>
                      <a:pt x="988" y="3084"/>
                      <a:pt x="1072" y="3037"/>
                    </a:cubicBezTo>
                    <a:lnTo>
                      <a:pt x="4370" y="1596"/>
                    </a:lnTo>
                    <a:lnTo>
                      <a:pt x="4370" y="1584"/>
                    </a:lnTo>
                    <a:cubicBezTo>
                      <a:pt x="4417" y="1060"/>
                      <a:pt x="4465" y="536"/>
                      <a:pt x="4513"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1646025" y="1154625"/>
                <a:ext cx="158375" cy="109075"/>
              </a:xfrm>
              <a:custGeom>
                <a:avLst/>
                <a:gdLst/>
                <a:ahLst/>
                <a:cxnLst/>
                <a:rect l="l" t="t" r="r" b="b"/>
                <a:pathLst>
                  <a:path w="6335" h="4363" extrusionOk="0">
                    <a:moveTo>
                      <a:pt x="5532" y="1"/>
                    </a:moveTo>
                    <a:cubicBezTo>
                      <a:pt x="5404" y="1"/>
                      <a:pt x="5274" y="36"/>
                      <a:pt x="5156" y="112"/>
                    </a:cubicBezTo>
                    <a:lnTo>
                      <a:pt x="429" y="3065"/>
                    </a:lnTo>
                    <a:cubicBezTo>
                      <a:pt x="108" y="3267"/>
                      <a:pt x="1" y="3708"/>
                      <a:pt x="203" y="4029"/>
                    </a:cubicBezTo>
                    <a:cubicBezTo>
                      <a:pt x="346" y="4244"/>
                      <a:pt x="572" y="4363"/>
                      <a:pt x="810" y="4363"/>
                    </a:cubicBezTo>
                    <a:cubicBezTo>
                      <a:pt x="929" y="4363"/>
                      <a:pt x="1060" y="4327"/>
                      <a:pt x="1179" y="4255"/>
                    </a:cubicBezTo>
                    <a:lnTo>
                      <a:pt x="5906" y="1303"/>
                    </a:lnTo>
                    <a:cubicBezTo>
                      <a:pt x="6228" y="1088"/>
                      <a:pt x="6335" y="660"/>
                      <a:pt x="6132" y="326"/>
                    </a:cubicBezTo>
                    <a:cubicBezTo>
                      <a:pt x="5994" y="119"/>
                      <a:pt x="5766" y="1"/>
                      <a:pt x="553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1261750" y="1348850"/>
                <a:ext cx="88125" cy="147625"/>
              </a:xfrm>
              <a:custGeom>
                <a:avLst/>
                <a:gdLst/>
                <a:ahLst/>
                <a:cxnLst/>
                <a:rect l="l" t="t" r="r" b="b"/>
                <a:pathLst>
                  <a:path w="3525" h="5905" extrusionOk="0">
                    <a:moveTo>
                      <a:pt x="791" y="0"/>
                    </a:moveTo>
                    <a:cubicBezTo>
                      <a:pt x="698" y="0"/>
                      <a:pt x="603" y="19"/>
                      <a:pt x="513" y="58"/>
                    </a:cubicBezTo>
                    <a:cubicBezTo>
                      <a:pt x="155" y="213"/>
                      <a:pt x="1" y="618"/>
                      <a:pt x="143" y="975"/>
                    </a:cubicBezTo>
                    <a:lnTo>
                      <a:pt x="2084" y="5476"/>
                    </a:lnTo>
                    <a:cubicBezTo>
                      <a:pt x="2203" y="5750"/>
                      <a:pt x="2453" y="5904"/>
                      <a:pt x="2727" y="5904"/>
                    </a:cubicBezTo>
                    <a:cubicBezTo>
                      <a:pt x="2822" y="5904"/>
                      <a:pt x="2918" y="5880"/>
                      <a:pt x="3013" y="5845"/>
                    </a:cubicBezTo>
                    <a:cubicBezTo>
                      <a:pt x="3358" y="5690"/>
                      <a:pt x="3525" y="5285"/>
                      <a:pt x="3370" y="4928"/>
                    </a:cubicBezTo>
                    <a:lnTo>
                      <a:pt x="1441" y="427"/>
                    </a:lnTo>
                    <a:cubicBezTo>
                      <a:pt x="1326" y="161"/>
                      <a:pt x="1064" y="0"/>
                      <a:pt x="791"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964700" y="1585200"/>
                <a:ext cx="79800" cy="143450"/>
              </a:xfrm>
              <a:custGeom>
                <a:avLst/>
                <a:gdLst/>
                <a:ahLst/>
                <a:cxnLst/>
                <a:rect l="l" t="t" r="r" b="b"/>
                <a:pathLst>
                  <a:path w="3192" h="5738" extrusionOk="0">
                    <a:moveTo>
                      <a:pt x="800" y="0"/>
                    </a:moveTo>
                    <a:cubicBezTo>
                      <a:pt x="708" y="0"/>
                      <a:pt x="615" y="19"/>
                      <a:pt x="524" y="58"/>
                    </a:cubicBezTo>
                    <a:cubicBezTo>
                      <a:pt x="167" y="213"/>
                      <a:pt x="0" y="617"/>
                      <a:pt x="155" y="987"/>
                    </a:cubicBezTo>
                    <a:lnTo>
                      <a:pt x="2096" y="5475"/>
                    </a:lnTo>
                    <a:cubicBezTo>
                      <a:pt x="2131" y="5582"/>
                      <a:pt x="2203" y="5678"/>
                      <a:pt x="2286" y="5737"/>
                    </a:cubicBezTo>
                    <a:cubicBezTo>
                      <a:pt x="2584" y="5332"/>
                      <a:pt x="2893" y="4916"/>
                      <a:pt x="3191" y="4475"/>
                    </a:cubicBezTo>
                    <a:lnTo>
                      <a:pt x="1441" y="427"/>
                    </a:lnTo>
                    <a:cubicBezTo>
                      <a:pt x="1325" y="160"/>
                      <a:pt x="1071" y="0"/>
                      <a:pt x="800"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510175" y="1528925"/>
                <a:ext cx="88425" cy="147625"/>
              </a:xfrm>
              <a:custGeom>
                <a:avLst/>
                <a:gdLst/>
                <a:ahLst/>
                <a:cxnLst/>
                <a:rect l="l" t="t" r="r" b="b"/>
                <a:pathLst>
                  <a:path w="3537" h="5905" extrusionOk="0">
                    <a:moveTo>
                      <a:pt x="796" y="1"/>
                    </a:moveTo>
                    <a:cubicBezTo>
                      <a:pt x="704" y="1"/>
                      <a:pt x="612" y="19"/>
                      <a:pt x="524" y="59"/>
                    </a:cubicBezTo>
                    <a:cubicBezTo>
                      <a:pt x="167" y="213"/>
                      <a:pt x="0" y="618"/>
                      <a:pt x="155" y="975"/>
                    </a:cubicBezTo>
                    <a:lnTo>
                      <a:pt x="2084" y="5476"/>
                    </a:lnTo>
                    <a:cubicBezTo>
                      <a:pt x="2203" y="5750"/>
                      <a:pt x="2465" y="5905"/>
                      <a:pt x="2739" y="5905"/>
                    </a:cubicBezTo>
                    <a:cubicBezTo>
                      <a:pt x="2822" y="5905"/>
                      <a:pt x="2917" y="5893"/>
                      <a:pt x="3013" y="5845"/>
                    </a:cubicBezTo>
                    <a:cubicBezTo>
                      <a:pt x="3370" y="5690"/>
                      <a:pt x="3536" y="5285"/>
                      <a:pt x="3382" y="4928"/>
                    </a:cubicBezTo>
                    <a:lnTo>
                      <a:pt x="1441" y="428"/>
                    </a:lnTo>
                    <a:cubicBezTo>
                      <a:pt x="1325" y="161"/>
                      <a:pt x="1064" y="1"/>
                      <a:pt x="796"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a:off x="2149950" y="765200"/>
                <a:ext cx="107475" cy="137450"/>
              </a:xfrm>
              <a:custGeom>
                <a:avLst/>
                <a:gdLst/>
                <a:ahLst/>
                <a:cxnLst/>
                <a:rect l="l" t="t" r="r" b="b"/>
                <a:pathLst>
                  <a:path w="4299" h="5498" extrusionOk="0">
                    <a:moveTo>
                      <a:pt x="3501" y="1"/>
                    </a:moveTo>
                    <a:cubicBezTo>
                      <a:pt x="3272" y="1"/>
                      <a:pt x="3047" y="114"/>
                      <a:pt x="2918" y="318"/>
                    </a:cubicBezTo>
                    <a:lnTo>
                      <a:pt x="215" y="4414"/>
                    </a:lnTo>
                    <a:cubicBezTo>
                      <a:pt x="1" y="4735"/>
                      <a:pt x="96" y="5164"/>
                      <a:pt x="418" y="5378"/>
                    </a:cubicBezTo>
                    <a:cubicBezTo>
                      <a:pt x="537" y="5462"/>
                      <a:pt x="668" y="5497"/>
                      <a:pt x="799" y="5497"/>
                    </a:cubicBezTo>
                    <a:cubicBezTo>
                      <a:pt x="1037" y="5497"/>
                      <a:pt x="1251" y="5390"/>
                      <a:pt x="1394" y="5188"/>
                    </a:cubicBezTo>
                    <a:lnTo>
                      <a:pt x="4085" y="1092"/>
                    </a:lnTo>
                    <a:cubicBezTo>
                      <a:pt x="4299" y="771"/>
                      <a:pt x="4204" y="330"/>
                      <a:pt x="3882" y="116"/>
                    </a:cubicBezTo>
                    <a:cubicBezTo>
                      <a:pt x="3765" y="38"/>
                      <a:pt x="3632" y="1"/>
                      <a:pt x="3501"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2825925" y="424875"/>
                <a:ext cx="75050" cy="69100"/>
              </a:xfrm>
              <a:custGeom>
                <a:avLst/>
                <a:gdLst/>
                <a:ahLst/>
                <a:cxnLst/>
                <a:rect l="l" t="t" r="r" b="b"/>
                <a:pathLst>
                  <a:path w="3002" h="2764" extrusionOk="0">
                    <a:moveTo>
                      <a:pt x="3001" y="1"/>
                    </a:moveTo>
                    <a:lnTo>
                      <a:pt x="3001" y="1"/>
                    </a:lnTo>
                    <a:cubicBezTo>
                      <a:pt x="2335" y="144"/>
                      <a:pt x="1668" y="310"/>
                      <a:pt x="989" y="477"/>
                    </a:cubicBezTo>
                    <a:lnTo>
                      <a:pt x="203" y="1680"/>
                    </a:lnTo>
                    <a:cubicBezTo>
                      <a:pt x="1" y="2001"/>
                      <a:pt x="84" y="2430"/>
                      <a:pt x="406" y="2644"/>
                    </a:cubicBezTo>
                    <a:cubicBezTo>
                      <a:pt x="525" y="2727"/>
                      <a:pt x="668" y="2763"/>
                      <a:pt x="799" y="2763"/>
                    </a:cubicBezTo>
                    <a:cubicBezTo>
                      <a:pt x="1025" y="2763"/>
                      <a:pt x="1251" y="2656"/>
                      <a:pt x="1382" y="2454"/>
                    </a:cubicBezTo>
                    <a:lnTo>
                      <a:pt x="3001" y="1"/>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2471125" y="818300"/>
                <a:ext cx="42600" cy="85525"/>
              </a:xfrm>
              <a:custGeom>
                <a:avLst/>
                <a:gdLst/>
                <a:ahLst/>
                <a:cxnLst/>
                <a:rect l="l" t="t" r="r" b="b"/>
                <a:pathLst>
                  <a:path w="1704" h="3421" extrusionOk="0">
                    <a:moveTo>
                      <a:pt x="970" y="1"/>
                    </a:moveTo>
                    <a:cubicBezTo>
                      <a:pt x="606" y="1"/>
                      <a:pt x="296" y="276"/>
                      <a:pt x="263" y="647"/>
                    </a:cubicBezTo>
                    <a:lnTo>
                      <a:pt x="1" y="3421"/>
                    </a:lnTo>
                    <a:lnTo>
                      <a:pt x="1489" y="2635"/>
                    </a:lnTo>
                    <a:lnTo>
                      <a:pt x="1668" y="778"/>
                    </a:lnTo>
                    <a:cubicBezTo>
                      <a:pt x="1703" y="385"/>
                      <a:pt x="1418" y="40"/>
                      <a:pt x="1037" y="4"/>
                    </a:cubicBezTo>
                    <a:cubicBezTo>
                      <a:pt x="1014" y="2"/>
                      <a:pt x="992" y="1"/>
                      <a:pt x="970"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2413675" y="589500"/>
                <a:ext cx="39025" cy="115500"/>
              </a:xfrm>
              <a:custGeom>
                <a:avLst/>
                <a:gdLst/>
                <a:ahLst/>
                <a:cxnLst/>
                <a:rect l="l" t="t" r="r" b="b"/>
                <a:pathLst>
                  <a:path w="1561" h="4620" extrusionOk="0">
                    <a:moveTo>
                      <a:pt x="1382" y="0"/>
                    </a:moveTo>
                    <a:cubicBezTo>
                      <a:pt x="906" y="226"/>
                      <a:pt x="453" y="441"/>
                      <a:pt x="1" y="655"/>
                    </a:cubicBezTo>
                    <a:lnTo>
                      <a:pt x="144" y="3941"/>
                    </a:lnTo>
                    <a:cubicBezTo>
                      <a:pt x="156" y="4322"/>
                      <a:pt x="465" y="4620"/>
                      <a:pt x="846" y="4620"/>
                    </a:cubicBezTo>
                    <a:lnTo>
                      <a:pt x="882" y="4620"/>
                    </a:lnTo>
                    <a:cubicBezTo>
                      <a:pt x="1263" y="4608"/>
                      <a:pt x="1561" y="4274"/>
                      <a:pt x="1549" y="3893"/>
                    </a:cubicBezTo>
                    <a:lnTo>
                      <a:pt x="1382" y="0"/>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2640500" y="539200"/>
                <a:ext cx="107475" cy="137525"/>
              </a:xfrm>
              <a:custGeom>
                <a:avLst/>
                <a:gdLst/>
                <a:ahLst/>
                <a:cxnLst/>
                <a:rect l="l" t="t" r="r" b="b"/>
                <a:pathLst>
                  <a:path w="4299" h="5501" extrusionOk="0">
                    <a:moveTo>
                      <a:pt x="3492" y="1"/>
                    </a:moveTo>
                    <a:cubicBezTo>
                      <a:pt x="3265" y="1"/>
                      <a:pt x="3040" y="112"/>
                      <a:pt x="2905" y="321"/>
                    </a:cubicBezTo>
                    <a:lnTo>
                      <a:pt x="215" y="4405"/>
                    </a:lnTo>
                    <a:cubicBezTo>
                      <a:pt x="0" y="4727"/>
                      <a:pt x="84" y="5167"/>
                      <a:pt x="405" y="5381"/>
                    </a:cubicBezTo>
                    <a:cubicBezTo>
                      <a:pt x="524" y="5465"/>
                      <a:pt x="667" y="5501"/>
                      <a:pt x="798" y="5501"/>
                    </a:cubicBezTo>
                    <a:cubicBezTo>
                      <a:pt x="1024" y="5501"/>
                      <a:pt x="1251" y="5381"/>
                      <a:pt x="1381" y="5179"/>
                    </a:cubicBezTo>
                    <a:lnTo>
                      <a:pt x="4084" y="1095"/>
                    </a:lnTo>
                    <a:cubicBezTo>
                      <a:pt x="4299" y="762"/>
                      <a:pt x="4203" y="333"/>
                      <a:pt x="3882" y="119"/>
                    </a:cubicBezTo>
                    <a:cubicBezTo>
                      <a:pt x="3763" y="39"/>
                      <a:pt x="3627" y="1"/>
                      <a:pt x="349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2851225" y="598225"/>
                <a:ext cx="86050" cy="78200"/>
              </a:xfrm>
              <a:custGeom>
                <a:avLst/>
                <a:gdLst/>
                <a:ahLst/>
                <a:cxnLst/>
                <a:rect l="l" t="t" r="r" b="b"/>
                <a:pathLst>
                  <a:path w="3442" h="3128" extrusionOk="0">
                    <a:moveTo>
                      <a:pt x="769" y="1"/>
                    </a:moveTo>
                    <a:cubicBezTo>
                      <a:pt x="594" y="1"/>
                      <a:pt x="419" y="66"/>
                      <a:pt x="287" y="199"/>
                    </a:cubicBezTo>
                    <a:cubicBezTo>
                      <a:pt x="13" y="473"/>
                      <a:pt x="1" y="913"/>
                      <a:pt x="275" y="1199"/>
                    </a:cubicBezTo>
                    <a:lnTo>
                      <a:pt x="2144" y="3128"/>
                    </a:lnTo>
                    <a:lnTo>
                      <a:pt x="3442" y="2449"/>
                    </a:lnTo>
                    <a:lnTo>
                      <a:pt x="1287" y="223"/>
                    </a:lnTo>
                    <a:cubicBezTo>
                      <a:pt x="1146" y="75"/>
                      <a:pt x="957" y="1"/>
                      <a:pt x="769"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2114550" y="2533575"/>
                <a:ext cx="135150" cy="135950"/>
              </a:xfrm>
              <a:custGeom>
                <a:avLst/>
                <a:gdLst/>
                <a:ahLst/>
                <a:cxnLst/>
                <a:rect l="l" t="t" r="r" b="b"/>
                <a:pathLst>
                  <a:path w="5406" h="5438" extrusionOk="0">
                    <a:moveTo>
                      <a:pt x="772" y="1"/>
                    </a:moveTo>
                    <a:cubicBezTo>
                      <a:pt x="599" y="1"/>
                      <a:pt x="424" y="66"/>
                      <a:pt x="286" y="199"/>
                    </a:cubicBezTo>
                    <a:cubicBezTo>
                      <a:pt x="12" y="473"/>
                      <a:pt x="0" y="913"/>
                      <a:pt x="262" y="1187"/>
                    </a:cubicBezTo>
                    <a:lnTo>
                      <a:pt x="4131" y="5212"/>
                    </a:lnTo>
                    <a:cubicBezTo>
                      <a:pt x="4262" y="5354"/>
                      <a:pt x="4453" y="5438"/>
                      <a:pt x="4632" y="5438"/>
                    </a:cubicBezTo>
                    <a:cubicBezTo>
                      <a:pt x="4810" y="5438"/>
                      <a:pt x="4989" y="5366"/>
                      <a:pt x="5120" y="5235"/>
                    </a:cubicBezTo>
                    <a:cubicBezTo>
                      <a:pt x="5405" y="4973"/>
                      <a:pt x="5405" y="4521"/>
                      <a:pt x="5144" y="4247"/>
                    </a:cubicBezTo>
                    <a:lnTo>
                      <a:pt x="1274" y="223"/>
                    </a:lnTo>
                    <a:cubicBezTo>
                      <a:pt x="1139" y="75"/>
                      <a:pt x="956" y="1"/>
                      <a:pt x="77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1759725" y="2512725"/>
                <a:ext cx="135175" cy="135675"/>
              </a:xfrm>
              <a:custGeom>
                <a:avLst/>
                <a:gdLst/>
                <a:ahLst/>
                <a:cxnLst/>
                <a:rect l="l" t="t" r="r" b="b"/>
                <a:pathLst>
                  <a:path w="5407" h="5427" extrusionOk="0">
                    <a:moveTo>
                      <a:pt x="773" y="0"/>
                    </a:moveTo>
                    <a:cubicBezTo>
                      <a:pt x="597" y="0"/>
                      <a:pt x="420" y="66"/>
                      <a:pt x="287" y="200"/>
                    </a:cubicBezTo>
                    <a:cubicBezTo>
                      <a:pt x="1" y="461"/>
                      <a:pt x="1" y="914"/>
                      <a:pt x="263" y="1188"/>
                    </a:cubicBezTo>
                    <a:lnTo>
                      <a:pt x="4132" y="5212"/>
                    </a:lnTo>
                    <a:cubicBezTo>
                      <a:pt x="4263" y="5355"/>
                      <a:pt x="4454" y="5426"/>
                      <a:pt x="4632" y="5426"/>
                    </a:cubicBezTo>
                    <a:cubicBezTo>
                      <a:pt x="4811" y="5426"/>
                      <a:pt x="4989" y="5367"/>
                      <a:pt x="5120" y="5236"/>
                    </a:cubicBezTo>
                    <a:cubicBezTo>
                      <a:pt x="5406" y="4962"/>
                      <a:pt x="5406" y="4522"/>
                      <a:pt x="5144" y="4236"/>
                    </a:cubicBezTo>
                    <a:lnTo>
                      <a:pt x="1275" y="211"/>
                    </a:lnTo>
                    <a:cubicBezTo>
                      <a:pt x="1141" y="72"/>
                      <a:pt x="957" y="0"/>
                      <a:pt x="773"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1473975" y="2407075"/>
                <a:ext cx="109875" cy="155900"/>
              </a:xfrm>
              <a:custGeom>
                <a:avLst/>
                <a:gdLst/>
                <a:ahLst/>
                <a:cxnLst/>
                <a:rect l="l" t="t" r="r" b="b"/>
                <a:pathLst>
                  <a:path w="4395" h="6236" extrusionOk="0">
                    <a:moveTo>
                      <a:pt x="3599" y="1"/>
                    </a:moveTo>
                    <a:cubicBezTo>
                      <a:pt x="3356" y="1"/>
                      <a:pt x="3118" y="128"/>
                      <a:pt x="2989" y="354"/>
                    </a:cubicBezTo>
                    <a:lnTo>
                      <a:pt x="191" y="5176"/>
                    </a:lnTo>
                    <a:cubicBezTo>
                      <a:pt x="1" y="5521"/>
                      <a:pt x="108" y="5950"/>
                      <a:pt x="441" y="6140"/>
                    </a:cubicBezTo>
                    <a:cubicBezTo>
                      <a:pt x="560" y="6200"/>
                      <a:pt x="679" y="6235"/>
                      <a:pt x="798" y="6235"/>
                    </a:cubicBezTo>
                    <a:cubicBezTo>
                      <a:pt x="1037" y="6235"/>
                      <a:pt x="1275" y="6104"/>
                      <a:pt x="1406" y="5878"/>
                    </a:cubicBezTo>
                    <a:lnTo>
                      <a:pt x="4204" y="1056"/>
                    </a:lnTo>
                    <a:cubicBezTo>
                      <a:pt x="4394" y="723"/>
                      <a:pt x="4275" y="294"/>
                      <a:pt x="3942" y="92"/>
                    </a:cubicBezTo>
                    <a:cubicBezTo>
                      <a:pt x="3834" y="30"/>
                      <a:pt x="3716" y="1"/>
                      <a:pt x="3599"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1452850" y="2724300"/>
                <a:ext cx="86050" cy="124725"/>
              </a:xfrm>
              <a:custGeom>
                <a:avLst/>
                <a:gdLst/>
                <a:ahLst/>
                <a:cxnLst/>
                <a:rect l="l" t="t" r="r" b="b"/>
                <a:pathLst>
                  <a:path w="3442" h="4989" extrusionOk="0">
                    <a:moveTo>
                      <a:pt x="792" y="1"/>
                    </a:moveTo>
                    <a:cubicBezTo>
                      <a:pt x="699" y="1"/>
                      <a:pt x="604" y="19"/>
                      <a:pt x="512" y="59"/>
                    </a:cubicBezTo>
                    <a:cubicBezTo>
                      <a:pt x="155" y="214"/>
                      <a:pt x="0" y="630"/>
                      <a:pt x="143" y="988"/>
                    </a:cubicBezTo>
                    <a:lnTo>
                      <a:pt x="1882" y="4941"/>
                    </a:lnTo>
                    <a:cubicBezTo>
                      <a:pt x="2394" y="4952"/>
                      <a:pt x="2917" y="4964"/>
                      <a:pt x="3441" y="4988"/>
                    </a:cubicBezTo>
                    <a:lnTo>
                      <a:pt x="1441" y="416"/>
                    </a:lnTo>
                    <a:cubicBezTo>
                      <a:pt x="1326" y="159"/>
                      <a:pt x="1065" y="1"/>
                      <a:pt x="79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1615075" y="2102275"/>
                <a:ext cx="103900" cy="159175"/>
              </a:xfrm>
              <a:custGeom>
                <a:avLst/>
                <a:gdLst/>
                <a:ahLst/>
                <a:cxnLst/>
                <a:rect l="l" t="t" r="r" b="b"/>
                <a:pathLst>
                  <a:path w="4156" h="6367" extrusionOk="0">
                    <a:moveTo>
                      <a:pt x="804" y="0"/>
                    </a:moveTo>
                    <a:cubicBezTo>
                      <a:pt x="693" y="0"/>
                      <a:pt x="581" y="26"/>
                      <a:pt x="477" y="80"/>
                    </a:cubicBezTo>
                    <a:cubicBezTo>
                      <a:pt x="131" y="258"/>
                      <a:pt x="0" y="675"/>
                      <a:pt x="179" y="1020"/>
                    </a:cubicBezTo>
                    <a:lnTo>
                      <a:pt x="2739" y="5985"/>
                    </a:lnTo>
                    <a:cubicBezTo>
                      <a:pt x="2858" y="6223"/>
                      <a:pt x="3108" y="6366"/>
                      <a:pt x="3358" y="6366"/>
                    </a:cubicBezTo>
                    <a:cubicBezTo>
                      <a:pt x="3465" y="6366"/>
                      <a:pt x="3572" y="6331"/>
                      <a:pt x="3679" y="6283"/>
                    </a:cubicBezTo>
                    <a:cubicBezTo>
                      <a:pt x="4025" y="6104"/>
                      <a:pt x="4156" y="5676"/>
                      <a:pt x="3977" y="5330"/>
                    </a:cubicBezTo>
                    <a:lnTo>
                      <a:pt x="1429" y="377"/>
                    </a:lnTo>
                    <a:cubicBezTo>
                      <a:pt x="1305" y="137"/>
                      <a:pt x="1058" y="0"/>
                      <a:pt x="804"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2042500" y="2731800"/>
                <a:ext cx="48850" cy="108275"/>
              </a:xfrm>
              <a:custGeom>
                <a:avLst/>
                <a:gdLst/>
                <a:ahLst/>
                <a:cxnLst/>
                <a:rect l="l" t="t" r="r" b="b"/>
                <a:pathLst>
                  <a:path w="1954" h="4331" extrusionOk="0">
                    <a:moveTo>
                      <a:pt x="1194" y="1"/>
                    </a:moveTo>
                    <a:cubicBezTo>
                      <a:pt x="854" y="1"/>
                      <a:pt x="556" y="258"/>
                      <a:pt x="513" y="604"/>
                    </a:cubicBezTo>
                    <a:lnTo>
                      <a:pt x="1" y="4331"/>
                    </a:lnTo>
                    <a:cubicBezTo>
                      <a:pt x="489" y="4307"/>
                      <a:pt x="977" y="4271"/>
                      <a:pt x="1441" y="4236"/>
                    </a:cubicBezTo>
                    <a:lnTo>
                      <a:pt x="1906" y="795"/>
                    </a:lnTo>
                    <a:cubicBezTo>
                      <a:pt x="1953" y="414"/>
                      <a:pt x="1691" y="57"/>
                      <a:pt x="1298" y="9"/>
                    </a:cubicBezTo>
                    <a:cubicBezTo>
                      <a:pt x="1263" y="4"/>
                      <a:pt x="1228" y="1"/>
                      <a:pt x="1194"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1614175" y="787575"/>
                <a:ext cx="103900" cy="159125"/>
              </a:xfrm>
              <a:custGeom>
                <a:avLst/>
                <a:gdLst/>
                <a:ahLst/>
                <a:cxnLst/>
                <a:rect l="l" t="t" r="r" b="b"/>
                <a:pathLst>
                  <a:path w="4156" h="6365" extrusionOk="0">
                    <a:moveTo>
                      <a:pt x="794" y="1"/>
                    </a:moveTo>
                    <a:cubicBezTo>
                      <a:pt x="687" y="1"/>
                      <a:pt x="578" y="26"/>
                      <a:pt x="477" y="78"/>
                    </a:cubicBezTo>
                    <a:cubicBezTo>
                      <a:pt x="132" y="257"/>
                      <a:pt x="1" y="685"/>
                      <a:pt x="179" y="1031"/>
                    </a:cubicBezTo>
                    <a:lnTo>
                      <a:pt x="2727" y="5983"/>
                    </a:lnTo>
                    <a:cubicBezTo>
                      <a:pt x="2858" y="6222"/>
                      <a:pt x="3108" y="6364"/>
                      <a:pt x="3358" y="6364"/>
                    </a:cubicBezTo>
                    <a:cubicBezTo>
                      <a:pt x="3465" y="6364"/>
                      <a:pt x="3572" y="6341"/>
                      <a:pt x="3680" y="6281"/>
                    </a:cubicBezTo>
                    <a:cubicBezTo>
                      <a:pt x="4025" y="6103"/>
                      <a:pt x="4156" y="5686"/>
                      <a:pt x="3977" y="5341"/>
                    </a:cubicBezTo>
                    <a:lnTo>
                      <a:pt x="1429" y="388"/>
                    </a:lnTo>
                    <a:cubicBezTo>
                      <a:pt x="1303" y="144"/>
                      <a:pt x="1052" y="1"/>
                      <a:pt x="794"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a:off x="2222875" y="2284750"/>
                <a:ext cx="71775" cy="144875"/>
              </a:xfrm>
              <a:custGeom>
                <a:avLst/>
                <a:gdLst/>
                <a:ahLst/>
                <a:cxnLst/>
                <a:rect l="l" t="t" r="r" b="b"/>
                <a:pathLst>
                  <a:path w="2871" h="5795" extrusionOk="0">
                    <a:moveTo>
                      <a:pt x="802" y="1"/>
                    </a:moveTo>
                    <a:cubicBezTo>
                      <a:pt x="684" y="1"/>
                      <a:pt x="564" y="30"/>
                      <a:pt x="453" y="91"/>
                    </a:cubicBezTo>
                    <a:cubicBezTo>
                      <a:pt x="120" y="282"/>
                      <a:pt x="1" y="710"/>
                      <a:pt x="191" y="1044"/>
                    </a:cubicBezTo>
                    <a:lnTo>
                      <a:pt x="2870" y="5794"/>
                    </a:lnTo>
                    <a:cubicBezTo>
                      <a:pt x="2858" y="4806"/>
                      <a:pt x="2835" y="3818"/>
                      <a:pt x="2811" y="2842"/>
                    </a:cubicBezTo>
                    <a:lnTo>
                      <a:pt x="1418" y="365"/>
                    </a:lnTo>
                    <a:cubicBezTo>
                      <a:pt x="1288" y="131"/>
                      <a:pt x="1050" y="1"/>
                      <a:pt x="80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9"/>
              <p:cNvSpPr/>
              <p:nvPr/>
            </p:nvSpPr>
            <p:spPr>
              <a:xfrm>
                <a:off x="2088650" y="1228550"/>
                <a:ext cx="64600" cy="172075"/>
              </a:xfrm>
              <a:custGeom>
                <a:avLst/>
                <a:gdLst/>
                <a:ahLst/>
                <a:cxnLst/>
                <a:rect l="l" t="t" r="r" b="b"/>
                <a:pathLst>
                  <a:path w="2584" h="6883" extrusionOk="0">
                    <a:moveTo>
                      <a:pt x="1822" y="0"/>
                    </a:moveTo>
                    <a:cubicBezTo>
                      <a:pt x="1491" y="0"/>
                      <a:pt x="1194" y="235"/>
                      <a:pt x="1131" y="572"/>
                    </a:cubicBezTo>
                    <a:lnTo>
                      <a:pt x="72" y="6049"/>
                    </a:lnTo>
                    <a:cubicBezTo>
                      <a:pt x="0" y="6430"/>
                      <a:pt x="250" y="6799"/>
                      <a:pt x="631" y="6871"/>
                    </a:cubicBezTo>
                    <a:cubicBezTo>
                      <a:pt x="679" y="6882"/>
                      <a:pt x="726" y="6882"/>
                      <a:pt x="762" y="6882"/>
                    </a:cubicBezTo>
                    <a:cubicBezTo>
                      <a:pt x="1096" y="6882"/>
                      <a:pt x="1393" y="6644"/>
                      <a:pt x="1453" y="6311"/>
                    </a:cubicBezTo>
                    <a:lnTo>
                      <a:pt x="2512" y="834"/>
                    </a:lnTo>
                    <a:cubicBezTo>
                      <a:pt x="2584" y="453"/>
                      <a:pt x="2334" y="84"/>
                      <a:pt x="1953" y="13"/>
                    </a:cubicBezTo>
                    <a:cubicBezTo>
                      <a:pt x="1909" y="4"/>
                      <a:pt x="1865" y="0"/>
                      <a:pt x="1822"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1860625" y="1348800"/>
                <a:ext cx="64625" cy="172075"/>
              </a:xfrm>
              <a:custGeom>
                <a:avLst/>
                <a:gdLst/>
                <a:ahLst/>
                <a:cxnLst/>
                <a:rect l="l" t="t" r="r" b="b"/>
                <a:pathLst>
                  <a:path w="2585" h="6883" extrusionOk="0">
                    <a:moveTo>
                      <a:pt x="1823" y="1"/>
                    </a:moveTo>
                    <a:cubicBezTo>
                      <a:pt x="1492" y="1"/>
                      <a:pt x="1195" y="235"/>
                      <a:pt x="1132" y="572"/>
                    </a:cubicBezTo>
                    <a:lnTo>
                      <a:pt x="72" y="6049"/>
                    </a:lnTo>
                    <a:cubicBezTo>
                      <a:pt x="1" y="6430"/>
                      <a:pt x="251" y="6799"/>
                      <a:pt x="632" y="6871"/>
                    </a:cubicBezTo>
                    <a:cubicBezTo>
                      <a:pt x="680" y="6883"/>
                      <a:pt x="715" y="6883"/>
                      <a:pt x="763" y="6883"/>
                    </a:cubicBezTo>
                    <a:cubicBezTo>
                      <a:pt x="1096" y="6883"/>
                      <a:pt x="1394" y="6644"/>
                      <a:pt x="1454" y="6311"/>
                    </a:cubicBezTo>
                    <a:lnTo>
                      <a:pt x="2513" y="834"/>
                    </a:lnTo>
                    <a:cubicBezTo>
                      <a:pt x="2585" y="453"/>
                      <a:pt x="2335" y="84"/>
                      <a:pt x="1954" y="13"/>
                    </a:cubicBezTo>
                    <a:cubicBezTo>
                      <a:pt x="1910" y="4"/>
                      <a:pt x="1866" y="1"/>
                      <a:pt x="1823"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1948450" y="916325"/>
                <a:ext cx="114625" cy="152700"/>
              </a:xfrm>
              <a:custGeom>
                <a:avLst/>
                <a:gdLst/>
                <a:ahLst/>
                <a:cxnLst/>
                <a:rect l="l" t="t" r="r" b="b"/>
                <a:pathLst>
                  <a:path w="4585" h="6108" extrusionOk="0">
                    <a:moveTo>
                      <a:pt x="794" y="1"/>
                    </a:moveTo>
                    <a:cubicBezTo>
                      <a:pt x="666" y="1"/>
                      <a:pt x="535" y="35"/>
                      <a:pt x="417" y="107"/>
                    </a:cubicBezTo>
                    <a:cubicBezTo>
                      <a:pt x="96" y="322"/>
                      <a:pt x="0" y="750"/>
                      <a:pt x="203" y="1084"/>
                    </a:cubicBezTo>
                    <a:lnTo>
                      <a:pt x="3191" y="5786"/>
                    </a:lnTo>
                    <a:cubicBezTo>
                      <a:pt x="3322" y="6001"/>
                      <a:pt x="3560" y="6108"/>
                      <a:pt x="3787" y="6108"/>
                    </a:cubicBezTo>
                    <a:cubicBezTo>
                      <a:pt x="3917" y="6108"/>
                      <a:pt x="4048" y="6072"/>
                      <a:pt x="4168" y="6001"/>
                    </a:cubicBezTo>
                    <a:cubicBezTo>
                      <a:pt x="4489" y="5798"/>
                      <a:pt x="4584" y="5358"/>
                      <a:pt x="4382" y="5036"/>
                    </a:cubicBezTo>
                    <a:lnTo>
                      <a:pt x="1393" y="322"/>
                    </a:lnTo>
                    <a:cubicBezTo>
                      <a:pt x="1255" y="114"/>
                      <a:pt x="1028" y="1"/>
                      <a:pt x="794"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1198650" y="2261375"/>
                <a:ext cx="90800" cy="164975"/>
              </a:xfrm>
              <a:custGeom>
                <a:avLst/>
                <a:gdLst/>
                <a:ahLst/>
                <a:cxnLst/>
                <a:rect l="l" t="t" r="r" b="b"/>
                <a:pathLst>
                  <a:path w="3632" h="6599" extrusionOk="0">
                    <a:moveTo>
                      <a:pt x="803" y="1"/>
                    </a:moveTo>
                    <a:cubicBezTo>
                      <a:pt x="718" y="1"/>
                      <a:pt x="632" y="16"/>
                      <a:pt x="548" y="50"/>
                    </a:cubicBezTo>
                    <a:cubicBezTo>
                      <a:pt x="179" y="193"/>
                      <a:pt x="0" y="598"/>
                      <a:pt x="143" y="955"/>
                    </a:cubicBezTo>
                    <a:lnTo>
                      <a:pt x="2179" y="6146"/>
                    </a:lnTo>
                    <a:cubicBezTo>
                      <a:pt x="2286" y="6432"/>
                      <a:pt x="2548" y="6598"/>
                      <a:pt x="2834" y="6598"/>
                    </a:cubicBezTo>
                    <a:cubicBezTo>
                      <a:pt x="2918" y="6598"/>
                      <a:pt x="3001" y="6586"/>
                      <a:pt x="3084" y="6551"/>
                    </a:cubicBezTo>
                    <a:cubicBezTo>
                      <a:pt x="3453" y="6408"/>
                      <a:pt x="3632" y="6003"/>
                      <a:pt x="3489" y="5634"/>
                    </a:cubicBezTo>
                    <a:lnTo>
                      <a:pt x="1453" y="443"/>
                    </a:lnTo>
                    <a:cubicBezTo>
                      <a:pt x="1344" y="169"/>
                      <a:pt x="1081" y="1"/>
                      <a:pt x="803"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1351350" y="2127575"/>
                <a:ext cx="99150" cy="161150"/>
              </a:xfrm>
              <a:custGeom>
                <a:avLst/>
                <a:gdLst/>
                <a:ahLst/>
                <a:cxnLst/>
                <a:rect l="l" t="t" r="r" b="b"/>
                <a:pathLst>
                  <a:path w="3966" h="6446" extrusionOk="0">
                    <a:moveTo>
                      <a:pt x="3171" y="1"/>
                    </a:moveTo>
                    <a:cubicBezTo>
                      <a:pt x="2910" y="1"/>
                      <a:pt x="2657" y="151"/>
                      <a:pt x="2536" y="401"/>
                    </a:cubicBezTo>
                    <a:lnTo>
                      <a:pt x="131" y="5438"/>
                    </a:lnTo>
                    <a:cubicBezTo>
                      <a:pt x="0" y="5700"/>
                      <a:pt x="60" y="6009"/>
                      <a:pt x="250" y="6223"/>
                    </a:cubicBezTo>
                    <a:cubicBezTo>
                      <a:pt x="310" y="6283"/>
                      <a:pt x="381" y="6331"/>
                      <a:pt x="465" y="6378"/>
                    </a:cubicBezTo>
                    <a:cubicBezTo>
                      <a:pt x="560" y="6424"/>
                      <a:pt x="661" y="6446"/>
                      <a:pt x="761" y="6446"/>
                    </a:cubicBezTo>
                    <a:cubicBezTo>
                      <a:pt x="1026" y="6446"/>
                      <a:pt x="1284" y="6295"/>
                      <a:pt x="1405" y="6045"/>
                    </a:cubicBezTo>
                    <a:lnTo>
                      <a:pt x="3798" y="1009"/>
                    </a:lnTo>
                    <a:cubicBezTo>
                      <a:pt x="3965" y="663"/>
                      <a:pt x="3822" y="235"/>
                      <a:pt x="3465" y="68"/>
                    </a:cubicBezTo>
                    <a:cubicBezTo>
                      <a:pt x="3370" y="22"/>
                      <a:pt x="3270" y="1"/>
                      <a:pt x="3171"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1738900" y="1752975"/>
                <a:ext cx="90800" cy="164975"/>
              </a:xfrm>
              <a:custGeom>
                <a:avLst/>
                <a:gdLst/>
                <a:ahLst/>
                <a:cxnLst/>
                <a:rect l="l" t="t" r="r" b="b"/>
                <a:pathLst>
                  <a:path w="3632" h="6599" extrusionOk="0">
                    <a:moveTo>
                      <a:pt x="803" y="1"/>
                    </a:moveTo>
                    <a:cubicBezTo>
                      <a:pt x="718" y="1"/>
                      <a:pt x="632" y="17"/>
                      <a:pt x="548" y="50"/>
                    </a:cubicBezTo>
                    <a:cubicBezTo>
                      <a:pt x="179" y="193"/>
                      <a:pt x="0" y="598"/>
                      <a:pt x="143" y="955"/>
                    </a:cubicBezTo>
                    <a:lnTo>
                      <a:pt x="2179" y="6158"/>
                    </a:lnTo>
                    <a:cubicBezTo>
                      <a:pt x="2286" y="6432"/>
                      <a:pt x="2548" y="6599"/>
                      <a:pt x="2834" y="6599"/>
                    </a:cubicBezTo>
                    <a:cubicBezTo>
                      <a:pt x="2917" y="6599"/>
                      <a:pt x="3001" y="6587"/>
                      <a:pt x="3084" y="6551"/>
                    </a:cubicBezTo>
                    <a:cubicBezTo>
                      <a:pt x="3453" y="6408"/>
                      <a:pt x="3632" y="6003"/>
                      <a:pt x="3489" y="5646"/>
                    </a:cubicBezTo>
                    <a:lnTo>
                      <a:pt x="1453" y="443"/>
                    </a:lnTo>
                    <a:cubicBezTo>
                      <a:pt x="1343" y="170"/>
                      <a:pt x="1081" y="1"/>
                      <a:pt x="803"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1155200" y="2590925"/>
                <a:ext cx="122050" cy="57475"/>
              </a:xfrm>
              <a:custGeom>
                <a:avLst/>
                <a:gdLst/>
                <a:ahLst/>
                <a:cxnLst/>
                <a:rect l="l" t="t" r="r" b="b"/>
                <a:pathLst>
                  <a:path w="4882" h="2299" extrusionOk="0">
                    <a:moveTo>
                      <a:pt x="36" y="0"/>
                    </a:moveTo>
                    <a:lnTo>
                      <a:pt x="0" y="1429"/>
                    </a:lnTo>
                    <a:lnTo>
                      <a:pt x="3965" y="2286"/>
                    </a:lnTo>
                    <a:cubicBezTo>
                      <a:pt x="4013" y="2298"/>
                      <a:pt x="4072" y="2298"/>
                      <a:pt x="4120" y="2298"/>
                    </a:cubicBezTo>
                    <a:cubicBezTo>
                      <a:pt x="4441" y="2298"/>
                      <a:pt x="4727" y="2072"/>
                      <a:pt x="4798" y="1751"/>
                    </a:cubicBezTo>
                    <a:cubicBezTo>
                      <a:pt x="4882" y="1370"/>
                      <a:pt x="4644" y="1001"/>
                      <a:pt x="4263" y="917"/>
                    </a:cubicBezTo>
                    <a:lnTo>
                      <a:pt x="36" y="0"/>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1148350" y="762125"/>
                <a:ext cx="339475" cy="511500"/>
              </a:xfrm>
              <a:custGeom>
                <a:avLst/>
                <a:gdLst/>
                <a:ahLst/>
                <a:cxnLst/>
                <a:rect l="l" t="t" r="r" b="b"/>
                <a:pathLst>
                  <a:path w="13579" h="20460" extrusionOk="0">
                    <a:moveTo>
                      <a:pt x="9525" y="1"/>
                    </a:moveTo>
                    <a:lnTo>
                      <a:pt x="2251" y="560"/>
                    </a:lnTo>
                    <a:cubicBezTo>
                      <a:pt x="0" y="6239"/>
                      <a:pt x="131" y="16169"/>
                      <a:pt x="1131" y="16907"/>
                    </a:cubicBezTo>
                    <a:cubicBezTo>
                      <a:pt x="1173" y="16939"/>
                      <a:pt x="1213" y="16953"/>
                      <a:pt x="1254" y="16953"/>
                    </a:cubicBezTo>
                    <a:cubicBezTo>
                      <a:pt x="1969" y="16953"/>
                      <a:pt x="2524" y="12301"/>
                      <a:pt x="2524" y="12300"/>
                    </a:cubicBezTo>
                    <a:lnTo>
                      <a:pt x="2524" y="12300"/>
                    </a:lnTo>
                    <a:cubicBezTo>
                      <a:pt x="2334" y="14395"/>
                      <a:pt x="2072" y="18670"/>
                      <a:pt x="2905" y="18812"/>
                    </a:cubicBezTo>
                    <a:cubicBezTo>
                      <a:pt x="2924" y="18815"/>
                      <a:pt x="2943" y="18817"/>
                      <a:pt x="2962" y="18817"/>
                    </a:cubicBezTo>
                    <a:cubicBezTo>
                      <a:pt x="4065" y="18817"/>
                      <a:pt x="4548" y="13706"/>
                      <a:pt x="4549" y="13705"/>
                    </a:cubicBezTo>
                    <a:lnTo>
                      <a:pt x="4549" y="13705"/>
                    </a:lnTo>
                    <a:cubicBezTo>
                      <a:pt x="4548" y="13707"/>
                      <a:pt x="3995" y="20460"/>
                      <a:pt x="5034" y="20460"/>
                    </a:cubicBezTo>
                    <a:cubicBezTo>
                      <a:pt x="5072" y="20460"/>
                      <a:pt x="5113" y="20451"/>
                      <a:pt x="5156" y="20432"/>
                    </a:cubicBezTo>
                    <a:cubicBezTo>
                      <a:pt x="6346" y="19884"/>
                      <a:pt x="6846" y="12967"/>
                      <a:pt x="6846" y="12967"/>
                    </a:cubicBezTo>
                    <a:cubicBezTo>
                      <a:pt x="6846" y="12967"/>
                      <a:pt x="6959" y="18683"/>
                      <a:pt x="7881" y="18683"/>
                    </a:cubicBezTo>
                    <a:cubicBezTo>
                      <a:pt x="7995" y="18683"/>
                      <a:pt x="8122" y="18595"/>
                      <a:pt x="8263" y="18396"/>
                    </a:cubicBezTo>
                    <a:cubicBezTo>
                      <a:pt x="9549" y="16598"/>
                      <a:pt x="9061" y="8383"/>
                      <a:pt x="9549" y="7859"/>
                    </a:cubicBezTo>
                    <a:cubicBezTo>
                      <a:pt x="9606" y="7796"/>
                      <a:pt x="9664" y="7767"/>
                      <a:pt x="9724" y="7767"/>
                    </a:cubicBezTo>
                    <a:cubicBezTo>
                      <a:pt x="10171" y="7767"/>
                      <a:pt x="10685" y="9429"/>
                      <a:pt x="11347" y="10942"/>
                    </a:cubicBezTo>
                    <a:cubicBezTo>
                      <a:pt x="11745" y="11838"/>
                      <a:pt x="12380" y="12347"/>
                      <a:pt x="12852" y="12347"/>
                    </a:cubicBezTo>
                    <a:cubicBezTo>
                      <a:pt x="13284" y="12347"/>
                      <a:pt x="13578" y="11922"/>
                      <a:pt x="13431" y="10978"/>
                    </a:cubicBezTo>
                    <a:cubicBezTo>
                      <a:pt x="13109" y="9014"/>
                      <a:pt x="13192" y="6859"/>
                      <a:pt x="12204" y="5013"/>
                    </a:cubicBezTo>
                    <a:cubicBezTo>
                      <a:pt x="11216" y="3180"/>
                      <a:pt x="9525" y="1"/>
                      <a:pt x="9525"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1204025" y="401675"/>
                <a:ext cx="383400" cy="381100"/>
              </a:xfrm>
              <a:custGeom>
                <a:avLst/>
                <a:gdLst/>
                <a:ahLst/>
                <a:cxnLst/>
                <a:rect l="l" t="t" r="r" b="b"/>
                <a:pathLst>
                  <a:path w="15336" h="15244" extrusionOk="0">
                    <a:moveTo>
                      <a:pt x="14287" y="0"/>
                    </a:moveTo>
                    <a:cubicBezTo>
                      <a:pt x="14287" y="0"/>
                      <a:pt x="1548" y="6334"/>
                      <a:pt x="24" y="14978"/>
                    </a:cubicBezTo>
                    <a:cubicBezTo>
                      <a:pt x="0" y="15096"/>
                      <a:pt x="727" y="15244"/>
                      <a:pt x="1803" y="15244"/>
                    </a:cubicBezTo>
                    <a:cubicBezTo>
                      <a:pt x="2364" y="15244"/>
                      <a:pt x="3021" y="15203"/>
                      <a:pt x="3715" y="15097"/>
                    </a:cubicBezTo>
                    <a:cubicBezTo>
                      <a:pt x="3857" y="15085"/>
                      <a:pt x="3988" y="15050"/>
                      <a:pt x="4131" y="15026"/>
                    </a:cubicBezTo>
                    <a:lnTo>
                      <a:pt x="7132" y="14323"/>
                    </a:lnTo>
                    <a:cubicBezTo>
                      <a:pt x="8441" y="12097"/>
                      <a:pt x="11573" y="11144"/>
                      <a:pt x="14871" y="10287"/>
                    </a:cubicBezTo>
                    <a:cubicBezTo>
                      <a:pt x="14871" y="10287"/>
                      <a:pt x="15002" y="9501"/>
                      <a:pt x="15037" y="7882"/>
                    </a:cubicBezTo>
                    <a:cubicBezTo>
                      <a:pt x="15037" y="7882"/>
                      <a:pt x="15335" y="2096"/>
                      <a:pt x="14287"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6195400" y="3371675"/>
                <a:ext cx="468850" cy="2517925"/>
              </a:xfrm>
              <a:custGeom>
                <a:avLst/>
                <a:gdLst/>
                <a:ahLst/>
                <a:cxnLst/>
                <a:rect l="l" t="t" r="r" b="b"/>
                <a:pathLst>
                  <a:path w="18754" h="100717" extrusionOk="0">
                    <a:moveTo>
                      <a:pt x="18753" y="1"/>
                    </a:moveTo>
                    <a:lnTo>
                      <a:pt x="1" y="5346"/>
                    </a:lnTo>
                    <a:lnTo>
                      <a:pt x="406" y="10454"/>
                    </a:lnTo>
                    <a:lnTo>
                      <a:pt x="691" y="14038"/>
                    </a:lnTo>
                    <a:lnTo>
                      <a:pt x="1120" y="19467"/>
                    </a:lnTo>
                    <a:lnTo>
                      <a:pt x="1834" y="28718"/>
                    </a:lnTo>
                    <a:cubicBezTo>
                      <a:pt x="691" y="37398"/>
                      <a:pt x="834" y="54448"/>
                      <a:pt x="2596" y="62127"/>
                    </a:cubicBezTo>
                    <a:lnTo>
                      <a:pt x="7037" y="100346"/>
                    </a:lnTo>
                    <a:cubicBezTo>
                      <a:pt x="7759" y="100592"/>
                      <a:pt x="8512" y="100716"/>
                      <a:pt x="9295" y="100716"/>
                    </a:cubicBezTo>
                    <a:cubicBezTo>
                      <a:pt x="10671" y="100716"/>
                      <a:pt x="12142" y="100334"/>
                      <a:pt x="13705" y="99560"/>
                    </a:cubicBezTo>
                    <a:lnTo>
                      <a:pt x="18027" y="37743"/>
                    </a:lnTo>
                    <a:lnTo>
                      <a:pt x="18503" y="13574"/>
                    </a:lnTo>
                    <a:lnTo>
                      <a:pt x="18634" y="6358"/>
                    </a:lnTo>
                    <a:lnTo>
                      <a:pt x="18646" y="5430"/>
                    </a:lnTo>
                    <a:lnTo>
                      <a:pt x="18753" y="1"/>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6205525" y="3507400"/>
                <a:ext cx="456025" cy="350975"/>
              </a:xfrm>
              <a:custGeom>
                <a:avLst/>
                <a:gdLst/>
                <a:ahLst/>
                <a:cxnLst/>
                <a:rect l="l" t="t" r="r" b="b"/>
                <a:pathLst>
                  <a:path w="18241" h="14039" extrusionOk="0">
                    <a:moveTo>
                      <a:pt x="18241" y="1"/>
                    </a:moveTo>
                    <a:lnTo>
                      <a:pt x="1" y="5025"/>
                    </a:lnTo>
                    <a:lnTo>
                      <a:pt x="286" y="8609"/>
                    </a:lnTo>
                    <a:lnTo>
                      <a:pt x="715" y="14038"/>
                    </a:lnTo>
                    <a:cubicBezTo>
                      <a:pt x="7740" y="12871"/>
                      <a:pt x="14109" y="10300"/>
                      <a:pt x="18098" y="8145"/>
                    </a:cubicBezTo>
                    <a:lnTo>
                      <a:pt x="18229" y="929"/>
                    </a:lnTo>
                    <a:lnTo>
                      <a:pt x="18241"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6342750" y="5856200"/>
                <a:ext cx="718275" cy="346500"/>
              </a:xfrm>
              <a:custGeom>
                <a:avLst/>
                <a:gdLst/>
                <a:ahLst/>
                <a:cxnLst/>
                <a:rect l="l" t="t" r="r" b="b"/>
                <a:pathLst>
                  <a:path w="28731" h="13860" extrusionOk="0">
                    <a:moveTo>
                      <a:pt x="8001" y="1"/>
                    </a:moveTo>
                    <a:cubicBezTo>
                      <a:pt x="5704" y="928"/>
                      <a:pt x="3935" y="1150"/>
                      <a:pt x="2769" y="1150"/>
                    </a:cubicBezTo>
                    <a:cubicBezTo>
                      <a:pt x="1705" y="1150"/>
                      <a:pt x="1143" y="965"/>
                      <a:pt x="1143" y="965"/>
                    </a:cubicBezTo>
                    <a:lnTo>
                      <a:pt x="1143" y="965"/>
                    </a:lnTo>
                    <a:cubicBezTo>
                      <a:pt x="0" y="4847"/>
                      <a:pt x="667" y="8561"/>
                      <a:pt x="1155" y="12097"/>
                    </a:cubicBezTo>
                    <a:cubicBezTo>
                      <a:pt x="1239" y="12693"/>
                      <a:pt x="1310" y="13276"/>
                      <a:pt x="1370" y="13860"/>
                    </a:cubicBezTo>
                    <a:lnTo>
                      <a:pt x="28730" y="13860"/>
                    </a:lnTo>
                    <a:cubicBezTo>
                      <a:pt x="28730" y="13252"/>
                      <a:pt x="28647" y="12669"/>
                      <a:pt x="28504" y="12097"/>
                    </a:cubicBezTo>
                    <a:cubicBezTo>
                      <a:pt x="28040" y="10431"/>
                      <a:pt x="26956" y="8966"/>
                      <a:pt x="25408" y="8061"/>
                    </a:cubicBezTo>
                    <a:cubicBezTo>
                      <a:pt x="21229" y="5609"/>
                      <a:pt x="15062" y="4466"/>
                      <a:pt x="15062" y="4466"/>
                    </a:cubicBezTo>
                    <a:cubicBezTo>
                      <a:pt x="13288" y="2787"/>
                      <a:pt x="8001" y="1"/>
                      <a:pt x="8001" y="1"/>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6635925" y="5964850"/>
                <a:ext cx="253350" cy="51225"/>
              </a:xfrm>
              <a:custGeom>
                <a:avLst/>
                <a:gdLst/>
                <a:ahLst/>
                <a:cxnLst/>
                <a:rect l="l" t="t" r="r" b="b"/>
                <a:pathLst>
                  <a:path w="10134" h="2049" extrusionOk="0">
                    <a:moveTo>
                      <a:pt x="5335" y="1"/>
                    </a:moveTo>
                    <a:cubicBezTo>
                      <a:pt x="1823" y="1"/>
                      <a:pt x="1" y="1906"/>
                      <a:pt x="1" y="1906"/>
                    </a:cubicBezTo>
                    <a:cubicBezTo>
                      <a:pt x="229" y="1968"/>
                      <a:pt x="462" y="1999"/>
                      <a:pt x="696" y="1999"/>
                    </a:cubicBezTo>
                    <a:cubicBezTo>
                      <a:pt x="1083" y="1999"/>
                      <a:pt x="1470" y="1914"/>
                      <a:pt x="1835" y="1751"/>
                    </a:cubicBezTo>
                    <a:cubicBezTo>
                      <a:pt x="2382" y="1489"/>
                      <a:pt x="3192" y="1203"/>
                      <a:pt x="4156" y="1096"/>
                    </a:cubicBezTo>
                    <a:cubicBezTo>
                      <a:pt x="4575" y="1047"/>
                      <a:pt x="4961" y="1027"/>
                      <a:pt x="5312" y="1027"/>
                    </a:cubicBezTo>
                    <a:cubicBezTo>
                      <a:pt x="6751" y="1027"/>
                      <a:pt x="7597" y="1358"/>
                      <a:pt x="7597" y="1358"/>
                    </a:cubicBezTo>
                    <a:lnTo>
                      <a:pt x="10133" y="2048"/>
                    </a:lnTo>
                    <a:cubicBezTo>
                      <a:pt x="10133" y="2048"/>
                      <a:pt x="7871" y="1"/>
                      <a:pt x="5335"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6544250" y="5937775"/>
                <a:ext cx="239950" cy="53900"/>
              </a:xfrm>
              <a:custGeom>
                <a:avLst/>
                <a:gdLst/>
                <a:ahLst/>
                <a:cxnLst/>
                <a:rect l="l" t="t" r="r" b="b"/>
                <a:pathLst>
                  <a:path w="9598" h="2156" extrusionOk="0">
                    <a:moveTo>
                      <a:pt x="5347" y="0"/>
                    </a:moveTo>
                    <a:cubicBezTo>
                      <a:pt x="1834" y="0"/>
                      <a:pt x="1" y="1917"/>
                      <a:pt x="1" y="1917"/>
                    </a:cubicBezTo>
                    <a:cubicBezTo>
                      <a:pt x="231" y="1979"/>
                      <a:pt x="465" y="2010"/>
                      <a:pt x="697" y="2010"/>
                    </a:cubicBezTo>
                    <a:cubicBezTo>
                      <a:pt x="1088" y="2010"/>
                      <a:pt x="1476" y="1922"/>
                      <a:pt x="1834" y="1750"/>
                    </a:cubicBezTo>
                    <a:cubicBezTo>
                      <a:pt x="2394" y="1500"/>
                      <a:pt x="3192" y="1215"/>
                      <a:pt x="4168" y="1095"/>
                    </a:cubicBezTo>
                    <a:cubicBezTo>
                      <a:pt x="4584" y="1046"/>
                      <a:pt x="4969" y="1027"/>
                      <a:pt x="5318" y="1027"/>
                    </a:cubicBezTo>
                    <a:cubicBezTo>
                      <a:pt x="6751" y="1027"/>
                      <a:pt x="7597" y="1357"/>
                      <a:pt x="7597" y="1357"/>
                    </a:cubicBezTo>
                    <a:lnTo>
                      <a:pt x="9597" y="2155"/>
                    </a:lnTo>
                    <a:cubicBezTo>
                      <a:pt x="9597" y="2155"/>
                      <a:pt x="7883" y="0"/>
                      <a:pt x="5347"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6477875" y="5906800"/>
                <a:ext cx="239950" cy="53900"/>
              </a:xfrm>
              <a:custGeom>
                <a:avLst/>
                <a:gdLst/>
                <a:ahLst/>
                <a:cxnLst/>
                <a:rect l="l" t="t" r="r" b="b"/>
                <a:pathLst>
                  <a:path w="9598" h="2156" extrusionOk="0">
                    <a:moveTo>
                      <a:pt x="5314" y="1"/>
                    </a:moveTo>
                    <a:cubicBezTo>
                      <a:pt x="1823" y="1"/>
                      <a:pt x="1" y="1906"/>
                      <a:pt x="1" y="1906"/>
                    </a:cubicBezTo>
                    <a:cubicBezTo>
                      <a:pt x="227" y="1968"/>
                      <a:pt x="459" y="1999"/>
                      <a:pt x="692" y="1999"/>
                    </a:cubicBezTo>
                    <a:cubicBezTo>
                      <a:pt x="1084" y="1999"/>
                      <a:pt x="1475" y="1911"/>
                      <a:pt x="1834" y="1739"/>
                    </a:cubicBezTo>
                    <a:cubicBezTo>
                      <a:pt x="2382" y="1489"/>
                      <a:pt x="3192" y="1203"/>
                      <a:pt x="4156" y="1084"/>
                    </a:cubicBezTo>
                    <a:cubicBezTo>
                      <a:pt x="4566" y="1038"/>
                      <a:pt x="4945" y="1020"/>
                      <a:pt x="5291" y="1020"/>
                    </a:cubicBezTo>
                    <a:cubicBezTo>
                      <a:pt x="6743" y="1020"/>
                      <a:pt x="7597" y="1346"/>
                      <a:pt x="7597" y="1346"/>
                    </a:cubicBezTo>
                    <a:lnTo>
                      <a:pt x="9597" y="2156"/>
                    </a:lnTo>
                    <a:cubicBezTo>
                      <a:pt x="9597" y="2156"/>
                      <a:pt x="7883" y="1"/>
                      <a:pt x="5347" y="1"/>
                    </a:cubicBezTo>
                    <a:cubicBezTo>
                      <a:pt x="5336" y="1"/>
                      <a:pt x="5325" y="1"/>
                      <a:pt x="5314"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6371625" y="6158625"/>
                <a:ext cx="689400" cy="44075"/>
              </a:xfrm>
              <a:custGeom>
                <a:avLst/>
                <a:gdLst/>
                <a:ahLst/>
                <a:cxnLst/>
                <a:rect l="l" t="t" r="r" b="b"/>
                <a:pathLst>
                  <a:path w="27576" h="1763" extrusionOk="0">
                    <a:moveTo>
                      <a:pt x="0" y="0"/>
                    </a:moveTo>
                    <a:cubicBezTo>
                      <a:pt x="84" y="596"/>
                      <a:pt x="155" y="1179"/>
                      <a:pt x="215" y="1763"/>
                    </a:cubicBezTo>
                    <a:lnTo>
                      <a:pt x="27575" y="1763"/>
                    </a:lnTo>
                    <a:cubicBezTo>
                      <a:pt x="27575" y="1155"/>
                      <a:pt x="27492" y="572"/>
                      <a:pt x="27349"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5215825" y="3435975"/>
                <a:ext cx="762325" cy="2496450"/>
              </a:xfrm>
              <a:custGeom>
                <a:avLst/>
                <a:gdLst/>
                <a:ahLst/>
                <a:cxnLst/>
                <a:rect l="l" t="t" r="r" b="b"/>
                <a:pathLst>
                  <a:path w="30493" h="99858" extrusionOk="0">
                    <a:moveTo>
                      <a:pt x="10894" y="0"/>
                    </a:moveTo>
                    <a:lnTo>
                      <a:pt x="10823" y="9644"/>
                    </a:lnTo>
                    <a:lnTo>
                      <a:pt x="10716" y="21705"/>
                    </a:lnTo>
                    <a:cubicBezTo>
                      <a:pt x="10716" y="21705"/>
                      <a:pt x="4667" y="44160"/>
                      <a:pt x="3977" y="53162"/>
                    </a:cubicBezTo>
                    <a:cubicBezTo>
                      <a:pt x="3286" y="62151"/>
                      <a:pt x="0" y="99858"/>
                      <a:pt x="0" y="99858"/>
                    </a:cubicBezTo>
                    <a:lnTo>
                      <a:pt x="6525" y="99858"/>
                    </a:lnTo>
                    <a:lnTo>
                      <a:pt x="27670" y="20324"/>
                    </a:lnTo>
                    <a:lnTo>
                      <a:pt x="28420" y="15574"/>
                    </a:lnTo>
                    <a:lnTo>
                      <a:pt x="29468" y="8942"/>
                    </a:lnTo>
                    <a:lnTo>
                      <a:pt x="29623" y="7954"/>
                    </a:lnTo>
                    <a:lnTo>
                      <a:pt x="30492" y="2489"/>
                    </a:lnTo>
                    <a:lnTo>
                      <a:pt x="10894" y="0"/>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5486400" y="3600575"/>
                <a:ext cx="466150" cy="244350"/>
              </a:xfrm>
              <a:custGeom>
                <a:avLst/>
                <a:gdLst/>
                <a:ahLst/>
                <a:cxnLst/>
                <a:rect l="l" t="t" r="r" b="b"/>
                <a:pathLst>
                  <a:path w="18646" h="9774" extrusionOk="0">
                    <a:moveTo>
                      <a:pt x="71" y="0"/>
                    </a:moveTo>
                    <a:lnTo>
                      <a:pt x="0" y="9644"/>
                    </a:lnTo>
                    <a:cubicBezTo>
                      <a:pt x="1354" y="9735"/>
                      <a:pt x="2805" y="9774"/>
                      <a:pt x="4291" y="9774"/>
                    </a:cubicBezTo>
                    <a:cubicBezTo>
                      <a:pt x="9073" y="9774"/>
                      <a:pt x="14209" y="9371"/>
                      <a:pt x="17597" y="8990"/>
                    </a:cubicBezTo>
                    <a:lnTo>
                      <a:pt x="18645" y="2358"/>
                    </a:lnTo>
                    <a:lnTo>
                      <a:pt x="71" y="0"/>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4885125" y="5868125"/>
                <a:ext cx="537600" cy="334575"/>
              </a:xfrm>
              <a:custGeom>
                <a:avLst/>
                <a:gdLst/>
                <a:ahLst/>
                <a:cxnLst/>
                <a:rect l="l" t="t" r="r" b="b"/>
                <a:pathLst>
                  <a:path w="21504" h="13383" extrusionOk="0">
                    <a:moveTo>
                      <a:pt x="13323" y="0"/>
                    </a:moveTo>
                    <a:cubicBezTo>
                      <a:pt x="13323" y="0"/>
                      <a:pt x="12014" y="560"/>
                      <a:pt x="7859" y="4143"/>
                    </a:cubicBezTo>
                    <a:cubicBezTo>
                      <a:pt x="7859" y="4143"/>
                      <a:pt x="834" y="5703"/>
                      <a:pt x="84" y="11620"/>
                    </a:cubicBezTo>
                    <a:cubicBezTo>
                      <a:pt x="12" y="12168"/>
                      <a:pt x="0" y="12752"/>
                      <a:pt x="48" y="13383"/>
                    </a:cubicBezTo>
                    <a:lnTo>
                      <a:pt x="20086" y="13383"/>
                    </a:lnTo>
                    <a:cubicBezTo>
                      <a:pt x="20086" y="13383"/>
                      <a:pt x="20312" y="12740"/>
                      <a:pt x="20539" y="11620"/>
                    </a:cubicBezTo>
                    <a:cubicBezTo>
                      <a:pt x="21003" y="9406"/>
                      <a:pt x="21503" y="5274"/>
                      <a:pt x="20312" y="488"/>
                    </a:cubicBezTo>
                    <a:cubicBezTo>
                      <a:pt x="20312" y="488"/>
                      <a:pt x="18750" y="680"/>
                      <a:pt x="17061" y="680"/>
                    </a:cubicBezTo>
                    <a:cubicBezTo>
                      <a:pt x="15599" y="680"/>
                      <a:pt x="14042" y="536"/>
                      <a:pt x="13323"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4963400" y="5974675"/>
                <a:ext cx="189925" cy="53900"/>
              </a:xfrm>
              <a:custGeom>
                <a:avLst/>
                <a:gdLst/>
                <a:ahLst/>
                <a:cxnLst/>
                <a:rect l="l" t="t" r="r" b="b"/>
                <a:pathLst>
                  <a:path w="7597" h="2156" extrusionOk="0">
                    <a:moveTo>
                      <a:pt x="3370" y="0"/>
                    </a:moveTo>
                    <a:cubicBezTo>
                      <a:pt x="1370" y="0"/>
                      <a:pt x="1" y="2155"/>
                      <a:pt x="1" y="2155"/>
                    </a:cubicBezTo>
                    <a:lnTo>
                      <a:pt x="1584" y="1358"/>
                    </a:lnTo>
                    <a:cubicBezTo>
                      <a:pt x="1584" y="1358"/>
                      <a:pt x="2253" y="1027"/>
                      <a:pt x="3394" y="1027"/>
                    </a:cubicBezTo>
                    <a:cubicBezTo>
                      <a:pt x="3672" y="1027"/>
                      <a:pt x="3979" y="1047"/>
                      <a:pt x="4311" y="1096"/>
                    </a:cubicBezTo>
                    <a:cubicBezTo>
                      <a:pt x="5073" y="1215"/>
                      <a:pt x="5716" y="1501"/>
                      <a:pt x="6144" y="1751"/>
                    </a:cubicBezTo>
                    <a:cubicBezTo>
                      <a:pt x="6440" y="1917"/>
                      <a:pt x="6755" y="2007"/>
                      <a:pt x="7068" y="2007"/>
                    </a:cubicBezTo>
                    <a:cubicBezTo>
                      <a:pt x="7246" y="2007"/>
                      <a:pt x="7424" y="1978"/>
                      <a:pt x="7597" y="1917"/>
                    </a:cubicBezTo>
                    <a:cubicBezTo>
                      <a:pt x="7597" y="1917"/>
                      <a:pt x="6156" y="0"/>
                      <a:pt x="3370"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5026800" y="5947875"/>
                <a:ext cx="189925" cy="53900"/>
              </a:xfrm>
              <a:custGeom>
                <a:avLst/>
                <a:gdLst/>
                <a:ahLst/>
                <a:cxnLst/>
                <a:rect l="l" t="t" r="r" b="b"/>
                <a:pathLst>
                  <a:path w="7597" h="2156" extrusionOk="0">
                    <a:moveTo>
                      <a:pt x="3384" y="1"/>
                    </a:moveTo>
                    <a:cubicBezTo>
                      <a:pt x="3376" y="1"/>
                      <a:pt x="3367" y="1"/>
                      <a:pt x="3358" y="1"/>
                    </a:cubicBezTo>
                    <a:cubicBezTo>
                      <a:pt x="1358" y="1"/>
                      <a:pt x="1" y="2156"/>
                      <a:pt x="1" y="2156"/>
                    </a:cubicBezTo>
                    <a:lnTo>
                      <a:pt x="1584" y="1346"/>
                    </a:lnTo>
                    <a:cubicBezTo>
                      <a:pt x="1584" y="1346"/>
                      <a:pt x="2247" y="1026"/>
                      <a:pt x="3372" y="1026"/>
                    </a:cubicBezTo>
                    <a:cubicBezTo>
                      <a:pt x="3653" y="1026"/>
                      <a:pt x="3963" y="1046"/>
                      <a:pt x="4299" y="1096"/>
                    </a:cubicBezTo>
                    <a:cubicBezTo>
                      <a:pt x="5073" y="1203"/>
                      <a:pt x="5704" y="1489"/>
                      <a:pt x="6144" y="1751"/>
                    </a:cubicBezTo>
                    <a:cubicBezTo>
                      <a:pt x="6427" y="1915"/>
                      <a:pt x="6732" y="1999"/>
                      <a:pt x="7041" y="1999"/>
                    </a:cubicBezTo>
                    <a:cubicBezTo>
                      <a:pt x="7227" y="1999"/>
                      <a:pt x="7413" y="1969"/>
                      <a:pt x="7597" y="1906"/>
                    </a:cubicBezTo>
                    <a:cubicBezTo>
                      <a:pt x="7597" y="1906"/>
                      <a:pt x="6153" y="1"/>
                      <a:pt x="3384"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5075325" y="5916625"/>
                <a:ext cx="189925" cy="53900"/>
              </a:xfrm>
              <a:custGeom>
                <a:avLst/>
                <a:gdLst/>
                <a:ahLst/>
                <a:cxnLst/>
                <a:rect l="l" t="t" r="r" b="b"/>
                <a:pathLst>
                  <a:path w="7597" h="2156" extrusionOk="0">
                    <a:moveTo>
                      <a:pt x="3370" y="1"/>
                    </a:moveTo>
                    <a:cubicBezTo>
                      <a:pt x="1370" y="1"/>
                      <a:pt x="0" y="2156"/>
                      <a:pt x="0" y="2156"/>
                    </a:cubicBezTo>
                    <a:lnTo>
                      <a:pt x="1584" y="1358"/>
                    </a:lnTo>
                    <a:cubicBezTo>
                      <a:pt x="1584" y="1358"/>
                      <a:pt x="2253" y="1027"/>
                      <a:pt x="3394" y="1027"/>
                    </a:cubicBezTo>
                    <a:cubicBezTo>
                      <a:pt x="3672" y="1027"/>
                      <a:pt x="3979" y="1047"/>
                      <a:pt x="4311" y="1096"/>
                    </a:cubicBezTo>
                    <a:cubicBezTo>
                      <a:pt x="5073" y="1203"/>
                      <a:pt x="5715" y="1501"/>
                      <a:pt x="6144" y="1751"/>
                    </a:cubicBezTo>
                    <a:cubicBezTo>
                      <a:pt x="6434" y="1914"/>
                      <a:pt x="6742" y="1999"/>
                      <a:pt x="7049" y="1999"/>
                    </a:cubicBezTo>
                    <a:cubicBezTo>
                      <a:pt x="7234" y="1999"/>
                      <a:pt x="7418" y="1968"/>
                      <a:pt x="7597" y="1906"/>
                    </a:cubicBezTo>
                    <a:cubicBezTo>
                      <a:pt x="7597" y="1906"/>
                      <a:pt x="6156" y="1"/>
                      <a:pt x="3370"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4885125" y="6158625"/>
                <a:ext cx="513475" cy="44075"/>
              </a:xfrm>
              <a:custGeom>
                <a:avLst/>
                <a:gdLst/>
                <a:ahLst/>
                <a:cxnLst/>
                <a:rect l="l" t="t" r="r" b="b"/>
                <a:pathLst>
                  <a:path w="20539" h="1763" extrusionOk="0">
                    <a:moveTo>
                      <a:pt x="84" y="0"/>
                    </a:moveTo>
                    <a:cubicBezTo>
                      <a:pt x="12" y="548"/>
                      <a:pt x="0" y="1132"/>
                      <a:pt x="48" y="1763"/>
                    </a:cubicBezTo>
                    <a:lnTo>
                      <a:pt x="20086" y="1763"/>
                    </a:lnTo>
                    <a:cubicBezTo>
                      <a:pt x="20086" y="1763"/>
                      <a:pt x="20312" y="1120"/>
                      <a:pt x="20539"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5476575" y="713025"/>
                <a:ext cx="1288875" cy="1813025"/>
              </a:xfrm>
              <a:custGeom>
                <a:avLst/>
                <a:gdLst/>
                <a:ahLst/>
                <a:cxnLst/>
                <a:rect l="l" t="t" r="r" b="b"/>
                <a:pathLst>
                  <a:path w="51555" h="72521" extrusionOk="0">
                    <a:moveTo>
                      <a:pt x="17169" y="0"/>
                    </a:moveTo>
                    <a:cubicBezTo>
                      <a:pt x="17169" y="0"/>
                      <a:pt x="14704" y="441"/>
                      <a:pt x="11585" y="1203"/>
                    </a:cubicBezTo>
                    <a:cubicBezTo>
                      <a:pt x="11037" y="1334"/>
                      <a:pt x="10466" y="1476"/>
                      <a:pt x="9894" y="1631"/>
                    </a:cubicBezTo>
                    <a:cubicBezTo>
                      <a:pt x="8870" y="1893"/>
                      <a:pt x="7823" y="2191"/>
                      <a:pt x="6775" y="2500"/>
                    </a:cubicBezTo>
                    <a:cubicBezTo>
                      <a:pt x="6227" y="2679"/>
                      <a:pt x="5691" y="2846"/>
                      <a:pt x="5167" y="3036"/>
                    </a:cubicBezTo>
                    <a:cubicBezTo>
                      <a:pt x="3191" y="3703"/>
                      <a:pt x="1405" y="4465"/>
                      <a:pt x="274" y="5275"/>
                    </a:cubicBezTo>
                    <a:cubicBezTo>
                      <a:pt x="167" y="5346"/>
                      <a:pt x="83" y="5406"/>
                      <a:pt x="0" y="5477"/>
                    </a:cubicBezTo>
                    <a:cubicBezTo>
                      <a:pt x="0" y="5477"/>
                      <a:pt x="167" y="7680"/>
                      <a:pt x="667" y="11561"/>
                    </a:cubicBezTo>
                    <a:cubicBezTo>
                      <a:pt x="786" y="12442"/>
                      <a:pt x="905" y="13418"/>
                      <a:pt x="1060" y="14466"/>
                    </a:cubicBezTo>
                    <a:cubicBezTo>
                      <a:pt x="1203" y="15431"/>
                      <a:pt x="1357" y="16443"/>
                      <a:pt x="1512" y="17538"/>
                    </a:cubicBezTo>
                    <a:cubicBezTo>
                      <a:pt x="1762" y="19157"/>
                      <a:pt x="2060" y="20931"/>
                      <a:pt x="2393" y="22824"/>
                    </a:cubicBezTo>
                    <a:cubicBezTo>
                      <a:pt x="2560" y="23836"/>
                      <a:pt x="2750" y="24884"/>
                      <a:pt x="2953" y="25968"/>
                    </a:cubicBezTo>
                    <a:cubicBezTo>
                      <a:pt x="3012" y="26265"/>
                      <a:pt x="3072" y="26575"/>
                      <a:pt x="3120" y="26884"/>
                    </a:cubicBezTo>
                    <a:cubicBezTo>
                      <a:pt x="3310" y="27896"/>
                      <a:pt x="3524" y="28932"/>
                      <a:pt x="3739" y="30004"/>
                    </a:cubicBezTo>
                    <a:cubicBezTo>
                      <a:pt x="4096" y="31778"/>
                      <a:pt x="4477" y="33623"/>
                      <a:pt x="4905" y="35540"/>
                    </a:cubicBezTo>
                    <a:cubicBezTo>
                      <a:pt x="5132" y="36588"/>
                      <a:pt x="5382" y="37671"/>
                      <a:pt x="5632" y="38755"/>
                    </a:cubicBezTo>
                    <a:cubicBezTo>
                      <a:pt x="5679" y="38957"/>
                      <a:pt x="5727" y="39160"/>
                      <a:pt x="5775" y="39362"/>
                    </a:cubicBezTo>
                    <a:cubicBezTo>
                      <a:pt x="6025" y="40398"/>
                      <a:pt x="6275" y="41446"/>
                      <a:pt x="6537" y="42505"/>
                    </a:cubicBezTo>
                    <a:cubicBezTo>
                      <a:pt x="7049" y="44601"/>
                      <a:pt x="7596" y="46756"/>
                      <a:pt x="8204" y="48959"/>
                    </a:cubicBezTo>
                    <a:cubicBezTo>
                      <a:pt x="8132" y="49828"/>
                      <a:pt x="8049" y="50780"/>
                      <a:pt x="7894" y="51768"/>
                    </a:cubicBezTo>
                    <a:cubicBezTo>
                      <a:pt x="7894" y="51792"/>
                      <a:pt x="7894" y="51816"/>
                      <a:pt x="7894" y="51840"/>
                    </a:cubicBezTo>
                    <a:cubicBezTo>
                      <a:pt x="7775" y="52768"/>
                      <a:pt x="7608" y="53733"/>
                      <a:pt x="7430" y="54733"/>
                    </a:cubicBezTo>
                    <a:cubicBezTo>
                      <a:pt x="7406" y="54840"/>
                      <a:pt x="7394" y="54947"/>
                      <a:pt x="7370" y="55043"/>
                    </a:cubicBezTo>
                    <a:cubicBezTo>
                      <a:pt x="7108" y="56483"/>
                      <a:pt x="6799" y="58019"/>
                      <a:pt x="6453" y="59615"/>
                    </a:cubicBezTo>
                    <a:cubicBezTo>
                      <a:pt x="6168" y="60889"/>
                      <a:pt x="5870" y="62210"/>
                      <a:pt x="5560" y="63544"/>
                    </a:cubicBezTo>
                    <a:cubicBezTo>
                      <a:pt x="5334" y="64520"/>
                      <a:pt x="5108" y="65484"/>
                      <a:pt x="4870" y="66473"/>
                    </a:cubicBezTo>
                    <a:cubicBezTo>
                      <a:pt x="4394" y="68461"/>
                      <a:pt x="3905" y="70485"/>
                      <a:pt x="3417" y="72521"/>
                    </a:cubicBezTo>
                    <a:lnTo>
                      <a:pt x="43220" y="72521"/>
                    </a:lnTo>
                    <a:lnTo>
                      <a:pt x="41851" y="66508"/>
                    </a:lnTo>
                    <a:lnTo>
                      <a:pt x="41196" y="63603"/>
                    </a:lnTo>
                    <a:lnTo>
                      <a:pt x="40243" y="59424"/>
                    </a:lnTo>
                    <a:lnTo>
                      <a:pt x="39184" y="54804"/>
                    </a:lnTo>
                    <a:lnTo>
                      <a:pt x="38529" y="51899"/>
                    </a:lnTo>
                    <a:lnTo>
                      <a:pt x="38183" y="50399"/>
                    </a:lnTo>
                    <a:lnTo>
                      <a:pt x="39886" y="42565"/>
                    </a:lnTo>
                    <a:lnTo>
                      <a:pt x="40136" y="41410"/>
                    </a:lnTo>
                    <a:lnTo>
                      <a:pt x="40553" y="39457"/>
                    </a:lnTo>
                    <a:lnTo>
                      <a:pt x="40827" y="38183"/>
                    </a:lnTo>
                    <a:lnTo>
                      <a:pt x="42613" y="30004"/>
                    </a:lnTo>
                    <a:lnTo>
                      <a:pt x="43291" y="26861"/>
                    </a:lnTo>
                    <a:lnTo>
                      <a:pt x="44244" y="22443"/>
                    </a:lnTo>
                    <a:lnTo>
                      <a:pt x="51554" y="14466"/>
                    </a:lnTo>
                    <a:lnTo>
                      <a:pt x="47589" y="7001"/>
                    </a:lnTo>
                    <a:lnTo>
                      <a:pt x="45577" y="6298"/>
                    </a:lnTo>
                    <a:lnTo>
                      <a:pt x="43565" y="5596"/>
                    </a:lnTo>
                    <a:lnTo>
                      <a:pt x="42458" y="5203"/>
                    </a:lnTo>
                    <a:lnTo>
                      <a:pt x="37517" y="3465"/>
                    </a:lnTo>
                    <a:lnTo>
                      <a:pt x="37386" y="3417"/>
                    </a:lnTo>
                    <a:lnTo>
                      <a:pt x="33469" y="2036"/>
                    </a:lnTo>
                    <a:lnTo>
                      <a:pt x="29730" y="738"/>
                    </a:lnTo>
                    <a:cubicBezTo>
                      <a:pt x="29730" y="738"/>
                      <a:pt x="28676" y="1092"/>
                      <a:pt x="26213" y="1092"/>
                    </a:cubicBezTo>
                    <a:cubicBezTo>
                      <a:pt x="24202" y="1092"/>
                      <a:pt x="21252" y="856"/>
                      <a:pt x="17169"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a:off x="5532825" y="855900"/>
                <a:ext cx="82475" cy="82775"/>
              </a:xfrm>
              <a:custGeom>
                <a:avLst/>
                <a:gdLst/>
                <a:ahLst/>
                <a:cxnLst/>
                <a:rect l="l" t="t" r="r" b="b"/>
                <a:pathLst>
                  <a:path w="3299" h="3311" extrusionOk="0">
                    <a:moveTo>
                      <a:pt x="1643" y="0"/>
                    </a:moveTo>
                    <a:cubicBezTo>
                      <a:pt x="739" y="0"/>
                      <a:pt x="0" y="738"/>
                      <a:pt x="0" y="1655"/>
                    </a:cubicBezTo>
                    <a:cubicBezTo>
                      <a:pt x="0" y="2560"/>
                      <a:pt x="739" y="3310"/>
                      <a:pt x="1643" y="3310"/>
                    </a:cubicBezTo>
                    <a:cubicBezTo>
                      <a:pt x="2560" y="3310"/>
                      <a:pt x="3298" y="2560"/>
                      <a:pt x="3298" y="1655"/>
                    </a:cubicBezTo>
                    <a:cubicBezTo>
                      <a:pt x="3298" y="738"/>
                      <a:pt x="2560" y="0"/>
                      <a:pt x="1643"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5645925" y="753800"/>
                <a:ext cx="78025" cy="44075"/>
              </a:xfrm>
              <a:custGeom>
                <a:avLst/>
                <a:gdLst/>
                <a:ahLst/>
                <a:cxnLst/>
                <a:rect l="l" t="t" r="r" b="b"/>
                <a:pathLst>
                  <a:path w="3121" h="1763" extrusionOk="0">
                    <a:moveTo>
                      <a:pt x="3120" y="0"/>
                    </a:moveTo>
                    <a:cubicBezTo>
                      <a:pt x="2096" y="262"/>
                      <a:pt x="1049" y="560"/>
                      <a:pt x="1" y="869"/>
                    </a:cubicBezTo>
                    <a:cubicBezTo>
                      <a:pt x="287" y="1405"/>
                      <a:pt x="846" y="1762"/>
                      <a:pt x="1477" y="1762"/>
                    </a:cubicBezTo>
                    <a:cubicBezTo>
                      <a:pt x="2382" y="1762"/>
                      <a:pt x="3120" y="1024"/>
                      <a:pt x="3120" y="119"/>
                    </a:cubicBezTo>
                    <a:cubicBezTo>
                      <a:pt x="3120" y="72"/>
                      <a:pt x="3120" y="36"/>
                      <a:pt x="3120"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5725100" y="967500"/>
                <a:ext cx="82475" cy="82775"/>
              </a:xfrm>
              <a:custGeom>
                <a:avLst/>
                <a:gdLst/>
                <a:ahLst/>
                <a:cxnLst/>
                <a:rect l="l" t="t" r="r" b="b"/>
                <a:pathLst>
                  <a:path w="3299" h="3311" extrusionOk="0">
                    <a:moveTo>
                      <a:pt x="1644" y="1"/>
                    </a:moveTo>
                    <a:cubicBezTo>
                      <a:pt x="739" y="1"/>
                      <a:pt x="1" y="739"/>
                      <a:pt x="1" y="1656"/>
                    </a:cubicBezTo>
                    <a:cubicBezTo>
                      <a:pt x="1" y="2573"/>
                      <a:pt x="739" y="3311"/>
                      <a:pt x="1644" y="3311"/>
                    </a:cubicBezTo>
                    <a:cubicBezTo>
                      <a:pt x="2561" y="3311"/>
                      <a:pt x="3299" y="2573"/>
                      <a:pt x="3299" y="1656"/>
                    </a:cubicBezTo>
                    <a:cubicBezTo>
                      <a:pt x="3299" y="739"/>
                      <a:pt x="2561" y="1"/>
                      <a:pt x="164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5607825" y="1135400"/>
                <a:ext cx="82475" cy="82750"/>
              </a:xfrm>
              <a:custGeom>
                <a:avLst/>
                <a:gdLst/>
                <a:ahLst/>
                <a:cxnLst/>
                <a:rect l="l" t="t" r="r" b="b"/>
                <a:pathLst>
                  <a:path w="3299" h="3310" extrusionOk="0">
                    <a:moveTo>
                      <a:pt x="1656" y="0"/>
                    </a:moveTo>
                    <a:cubicBezTo>
                      <a:pt x="739" y="0"/>
                      <a:pt x="1" y="738"/>
                      <a:pt x="1" y="1655"/>
                    </a:cubicBezTo>
                    <a:cubicBezTo>
                      <a:pt x="1" y="2560"/>
                      <a:pt x="739" y="3310"/>
                      <a:pt x="1656" y="3310"/>
                    </a:cubicBezTo>
                    <a:cubicBezTo>
                      <a:pt x="2561" y="3310"/>
                      <a:pt x="3299" y="2560"/>
                      <a:pt x="3299" y="1655"/>
                    </a:cubicBezTo>
                    <a:cubicBezTo>
                      <a:pt x="3299" y="738"/>
                      <a:pt x="2561"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5536400" y="1283625"/>
                <a:ext cx="37525" cy="78600"/>
              </a:xfrm>
              <a:custGeom>
                <a:avLst/>
                <a:gdLst/>
                <a:ahLst/>
                <a:cxnLst/>
                <a:rect l="l" t="t" r="r" b="b"/>
                <a:pathLst>
                  <a:path w="1501" h="3144" extrusionOk="0">
                    <a:moveTo>
                      <a:pt x="0" y="0"/>
                    </a:moveTo>
                    <a:lnTo>
                      <a:pt x="0" y="0"/>
                    </a:lnTo>
                    <a:cubicBezTo>
                      <a:pt x="167" y="1012"/>
                      <a:pt x="357" y="2060"/>
                      <a:pt x="560" y="3144"/>
                    </a:cubicBezTo>
                    <a:cubicBezTo>
                      <a:pt x="1119" y="2870"/>
                      <a:pt x="1500" y="2310"/>
                      <a:pt x="1500" y="1643"/>
                    </a:cubicBezTo>
                    <a:cubicBezTo>
                      <a:pt x="1500" y="786"/>
                      <a:pt x="846" y="72"/>
                      <a:pt x="0"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5864700" y="1242250"/>
                <a:ext cx="82475" cy="82475"/>
              </a:xfrm>
              <a:custGeom>
                <a:avLst/>
                <a:gdLst/>
                <a:ahLst/>
                <a:cxnLst/>
                <a:rect l="l" t="t" r="r" b="b"/>
                <a:pathLst>
                  <a:path w="3299" h="3299" extrusionOk="0">
                    <a:moveTo>
                      <a:pt x="1656" y="0"/>
                    </a:moveTo>
                    <a:cubicBezTo>
                      <a:pt x="739" y="0"/>
                      <a:pt x="1" y="739"/>
                      <a:pt x="1" y="1655"/>
                    </a:cubicBezTo>
                    <a:cubicBezTo>
                      <a:pt x="1" y="2560"/>
                      <a:pt x="739" y="3298"/>
                      <a:pt x="1656" y="3298"/>
                    </a:cubicBezTo>
                    <a:cubicBezTo>
                      <a:pt x="2561" y="3298"/>
                      <a:pt x="3299" y="2560"/>
                      <a:pt x="3299" y="1655"/>
                    </a:cubicBezTo>
                    <a:cubicBezTo>
                      <a:pt x="3299" y="739"/>
                      <a:pt x="2561"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6535925" y="843100"/>
                <a:ext cx="80100" cy="54200"/>
              </a:xfrm>
              <a:custGeom>
                <a:avLst/>
                <a:gdLst/>
                <a:ahLst/>
                <a:cxnLst/>
                <a:rect l="l" t="t" r="r" b="b"/>
                <a:pathLst>
                  <a:path w="3204" h="2168" extrusionOk="0">
                    <a:moveTo>
                      <a:pt x="84" y="0"/>
                    </a:moveTo>
                    <a:cubicBezTo>
                      <a:pt x="36" y="167"/>
                      <a:pt x="0" y="334"/>
                      <a:pt x="0" y="512"/>
                    </a:cubicBezTo>
                    <a:cubicBezTo>
                      <a:pt x="0" y="1417"/>
                      <a:pt x="751" y="2167"/>
                      <a:pt x="1655" y="2167"/>
                    </a:cubicBezTo>
                    <a:cubicBezTo>
                      <a:pt x="2370" y="2167"/>
                      <a:pt x="2965" y="1715"/>
                      <a:pt x="3203" y="1095"/>
                    </a:cubicBezTo>
                    <a:lnTo>
                      <a:pt x="1191" y="393"/>
                    </a:lnTo>
                    <a:lnTo>
                      <a:pt x="84" y="0"/>
                    </a:ln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5682850" y="1398225"/>
                <a:ext cx="82475" cy="82475"/>
              </a:xfrm>
              <a:custGeom>
                <a:avLst/>
                <a:gdLst/>
                <a:ahLst/>
                <a:cxnLst/>
                <a:rect l="l" t="t" r="r" b="b"/>
                <a:pathLst>
                  <a:path w="3299" h="3299" extrusionOk="0">
                    <a:moveTo>
                      <a:pt x="1655" y="0"/>
                    </a:moveTo>
                    <a:cubicBezTo>
                      <a:pt x="738" y="0"/>
                      <a:pt x="0" y="738"/>
                      <a:pt x="0" y="1643"/>
                    </a:cubicBezTo>
                    <a:cubicBezTo>
                      <a:pt x="0" y="2560"/>
                      <a:pt x="738" y="3298"/>
                      <a:pt x="1655" y="3298"/>
                    </a:cubicBezTo>
                    <a:cubicBezTo>
                      <a:pt x="2560" y="3298"/>
                      <a:pt x="3298" y="2560"/>
                      <a:pt x="3298" y="1643"/>
                    </a:cubicBezTo>
                    <a:cubicBezTo>
                      <a:pt x="3298" y="738"/>
                      <a:pt x="2560" y="0"/>
                      <a:pt x="165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5958175" y="1482450"/>
                <a:ext cx="82475" cy="82475"/>
              </a:xfrm>
              <a:custGeom>
                <a:avLst/>
                <a:gdLst/>
                <a:ahLst/>
                <a:cxnLst/>
                <a:rect l="l" t="t" r="r" b="b"/>
                <a:pathLst>
                  <a:path w="3299" h="3299" extrusionOk="0">
                    <a:moveTo>
                      <a:pt x="1643" y="1"/>
                    </a:moveTo>
                    <a:cubicBezTo>
                      <a:pt x="739" y="1"/>
                      <a:pt x="0" y="739"/>
                      <a:pt x="0" y="1644"/>
                    </a:cubicBezTo>
                    <a:cubicBezTo>
                      <a:pt x="0" y="2561"/>
                      <a:pt x="739" y="3299"/>
                      <a:pt x="1643" y="3299"/>
                    </a:cubicBezTo>
                    <a:cubicBezTo>
                      <a:pt x="2560" y="3299"/>
                      <a:pt x="3298" y="2561"/>
                      <a:pt x="3298" y="1644"/>
                    </a:cubicBezTo>
                    <a:cubicBezTo>
                      <a:pt x="3298" y="739"/>
                      <a:pt x="2560" y="1"/>
                      <a:pt x="164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6449900" y="1667300"/>
                <a:ext cx="47350" cy="80975"/>
              </a:xfrm>
              <a:custGeom>
                <a:avLst/>
                <a:gdLst/>
                <a:ahLst/>
                <a:cxnLst/>
                <a:rect l="l" t="t" r="r" b="b"/>
                <a:pathLst>
                  <a:path w="1894" h="3239" extrusionOk="0">
                    <a:moveTo>
                      <a:pt x="1656" y="0"/>
                    </a:moveTo>
                    <a:cubicBezTo>
                      <a:pt x="739" y="0"/>
                      <a:pt x="1" y="739"/>
                      <a:pt x="1" y="1644"/>
                    </a:cubicBezTo>
                    <a:cubicBezTo>
                      <a:pt x="1" y="2406"/>
                      <a:pt x="501" y="3037"/>
                      <a:pt x="1203" y="3239"/>
                    </a:cubicBezTo>
                    <a:lnTo>
                      <a:pt x="1620" y="1286"/>
                    </a:lnTo>
                    <a:lnTo>
                      <a:pt x="1894" y="12"/>
                    </a:lnTo>
                    <a:cubicBezTo>
                      <a:pt x="1822" y="0"/>
                      <a:pt x="1739"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5599200" y="1600625"/>
                <a:ext cx="49725" cy="81275"/>
              </a:xfrm>
              <a:custGeom>
                <a:avLst/>
                <a:gdLst/>
                <a:ahLst/>
                <a:cxnLst/>
                <a:rect l="l" t="t" r="r" b="b"/>
                <a:pathLst>
                  <a:path w="1989" h="3251" extrusionOk="0">
                    <a:moveTo>
                      <a:pt x="346" y="0"/>
                    </a:moveTo>
                    <a:cubicBezTo>
                      <a:pt x="227" y="0"/>
                      <a:pt x="108" y="12"/>
                      <a:pt x="0" y="36"/>
                    </a:cubicBezTo>
                    <a:cubicBezTo>
                      <a:pt x="227" y="1084"/>
                      <a:pt x="477" y="2167"/>
                      <a:pt x="727" y="3251"/>
                    </a:cubicBezTo>
                    <a:cubicBezTo>
                      <a:pt x="1465" y="3084"/>
                      <a:pt x="1989" y="2429"/>
                      <a:pt x="1989" y="1655"/>
                    </a:cubicBezTo>
                    <a:cubicBezTo>
                      <a:pt x="1989" y="739"/>
                      <a:pt x="1251" y="0"/>
                      <a:pt x="34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6244525" y="1546450"/>
                <a:ext cx="82475" cy="82475"/>
              </a:xfrm>
              <a:custGeom>
                <a:avLst/>
                <a:gdLst/>
                <a:ahLst/>
                <a:cxnLst/>
                <a:rect l="l" t="t" r="r" b="b"/>
                <a:pathLst>
                  <a:path w="3299" h="3299" extrusionOk="0">
                    <a:moveTo>
                      <a:pt x="1655" y="1"/>
                    </a:moveTo>
                    <a:cubicBezTo>
                      <a:pt x="738" y="1"/>
                      <a:pt x="0" y="739"/>
                      <a:pt x="0" y="1656"/>
                    </a:cubicBezTo>
                    <a:cubicBezTo>
                      <a:pt x="0" y="2560"/>
                      <a:pt x="738" y="3299"/>
                      <a:pt x="1655" y="3299"/>
                    </a:cubicBezTo>
                    <a:cubicBezTo>
                      <a:pt x="2560" y="3299"/>
                      <a:pt x="3298" y="2560"/>
                      <a:pt x="3298" y="1656"/>
                    </a:cubicBezTo>
                    <a:cubicBezTo>
                      <a:pt x="3298" y="739"/>
                      <a:pt x="2560" y="1"/>
                      <a:pt x="165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326975" y="1152650"/>
                <a:ext cx="82775" cy="82475"/>
              </a:xfrm>
              <a:custGeom>
                <a:avLst/>
                <a:gdLst/>
                <a:ahLst/>
                <a:cxnLst/>
                <a:rect l="l" t="t" r="r" b="b"/>
                <a:pathLst>
                  <a:path w="3311" h="3299" extrusionOk="0">
                    <a:moveTo>
                      <a:pt x="1655" y="1"/>
                    </a:moveTo>
                    <a:cubicBezTo>
                      <a:pt x="738" y="1"/>
                      <a:pt x="0" y="739"/>
                      <a:pt x="0" y="1644"/>
                    </a:cubicBezTo>
                    <a:cubicBezTo>
                      <a:pt x="0" y="2560"/>
                      <a:pt x="738" y="3299"/>
                      <a:pt x="1655" y="3299"/>
                    </a:cubicBezTo>
                    <a:cubicBezTo>
                      <a:pt x="2572" y="3299"/>
                      <a:pt x="3310" y="2560"/>
                      <a:pt x="3310" y="1644"/>
                    </a:cubicBezTo>
                    <a:cubicBezTo>
                      <a:pt x="3310" y="739"/>
                      <a:pt x="2572" y="1"/>
                      <a:pt x="165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6494850" y="1028825"/>
                <a:ext cx="82475" cy="82475"/>
              </a:xfrm>
              <a:custGeom>
                <a:avLst/>
                <a:gdLst/>
                <a:ahLst/>
                <a:cxnLst/>
                <a:rect l="l" t="t" r="r" b="b"/>
                <a:pathLst>
                  <a:path w="3299" h="3299" extrusionOk="0">
                    <a:moveTo>
                      <a:pt x="1643" y="1"/>
                    </a:moveTo>
                    <a:cubicBezTo>
                      <a:pt x="739" y="1"/>
                      <a:pt x="0" y="739"/>
                      <a:pt x="0" y="1644"/>
                    </a:cubicBezTo>
                    <a:cubicBezTo>
                      <a:pt x="0" y="2560"/>
                      <a:pt x="739" y="3299"/>
                      <a:pt x="1643" y="3299"/>
                    </a:cubicBezTo>
                    <a:cubicBezTo>
                      <a:pt x="2560" y="3299"/>
                      <a:pt x="3298" y="2560"/>
                      <a:pt x="3298" y="1644"/>
                    </a:cubicBezTo>
                    <a:cubicBezTo>
                      <a:pt x="3298" y="739"/>
                      <a:pt x="2560" y="1"/>
                      <a:pt x="164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6351075" y="885050"/>
                <a:ext cx="82475" cy="82475"/>
              </a:xfrm>
              <a:custGeom>
                <a:avLst/>
                <a:gdLst/>
                <a:ahLst/>
                <a:cxnLst/>
                <a:rect l="l" t="t" r="r" b="b"/>
                <a:pathLst>
                  <a:path w="3299" h="3299" extrusionOk="0">
                    <a:moveTo>
                      <a:pt x="1644" y="1"/>
                    </a:moveTo>
                    <a:cubicBezTo>
                      <a:pt x="739" y="1"/>
                      <a:pt x="1" y="739"/>
                      <a:pt x="1" y="1656"/>
                    </a:cubicBezTo>
                    <a:cubicBezTo>
                      <a:pt x="1" y="2561"/>
                      <a:pt x="739" y="3299"/>
                      <a:pt x="1644" y="3299"/>
                    </a:cubicBezTo>
                    <a:cubicBezTo>
                      <a:pt x="2561" y="3299"/>
                      <a:pt x="3299" y="2561"/>
                      <a:pt x="3299" y="1656"/>
                    </a:cubicBezTo>
                    <a:cubicBezTo>
                      <a:pt x="3299" y="739"/>
                      <a:pt x="2561" y="1"/>
                      <a:pt x="164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6040625" y="1756900"/>
                <a:ext cx="82475" cy="82775"/>
              </a:xfrm>
              <a:custGeom>
                <a:avLst/>
                <a:gdLst/>
                <a:ahLst/>
                <a:cxnLst/>
                <a:rect l="l" t="t" r="r" b="b"/>
                <a:pathLst>
                  <a:path w="3299" h="3311" extrusionOk="0">
                    <a:moveTo>
                      <a:pt x="1655" y="0"/>
                    </a:moveTo>
                    <a:cubicBezTo>
                      <a:pt x="739" y="0"/>
                      <a:pt x="0" y="738"/>
                      <a:pt x="0" y="1655"/>
                    </a:cubicBezTo>
                    <a:cubicBezTo>
                      <a:pt x="0" y="2572"/>
                      <a:pt x="739" y="3310"/>
                      <a:pt x="1655" y="3310"/>
                    </a:cubicBezTo>
                    <a:cubicBezTo>
                      <a:pt x="2560" y="3310"/>
                      <a:pt x="3298" y="2572"/>
                      <a:pt x="3298" y="1655"/>
                    </a:cubicBezTo>
                    <a:cubicBezTo>
                      <a:pt x="3298" y="738"/>
                      <a:pt x="2560" y="0"/>
                      <a:pt x="165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5801000" y="1923875"/>
                <a:ext cx="82775" cy="82475"/>
              </a:xfrm>
              <a:custGeom>
                <a:avLst/>
                <a:gdLst/>
                <a:ahLst/>
                <a:cxnLst/>
                <a:rect l="l" t="t" r="r" b="b"/>
                <a:pathLst>
                  <a:path w="3311" h="3299" extrusionOk="0">
                    <a:moveTo>
                      <a:pt x="1656" y="1"/>
                    </a:moveTo>
                    <a:cubicBezTo>
                      <a:pt x="739" y="1"/>
                      <a:pt x="1" y="739"/>
                      <a:pt x="1" y="1656"/>
                    </a:cubicBezTo>
                    <a:cubicBezTo>
                      <a:pt x="1" y="2560"/>
                      <a:pt x="739" y="3299"/>
                      <a:pt x="1656" y="3299"/>
                    </a:cubicBezTo>
                    <a:cubicBezTo>
                      <a:pt x="2573" y="3299"/>
                      <a:pt x="3311" y="2560"/>
                      <a:pt x="3311" y="1656"/>
                    </a:cubicBezTo>
                    <a:cubicBezTo>
                      <a:pt x="3311" y="739"/>
                      <a:pt x="2573" y="1"/>
                      <a:pt x="165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5660825" y="2009000"/>
                <a:ext cx="39600" cy="80100"/>
              </a:xfrm>
              <a:custGeom>
                <a:avLst/>
                <a:gdLst/>
                <a:ahLst/>
                <a:cxnLst/>
                <a:rect l="l" t="t" r="r" b="b"/>
                <a:pathLst>
                  <a:path w="1584" h="3204" extrusionOk="0">
                    <a:moveTo>
                      <a:pt x="524" y="1"/>
                    </a:moveTo>
                    <a:cubicBezTo>
                      <a:pt x="405" y="929"/>
                      <a:pt x="238" y="1894"/>
                      <a:pt x="60" y="2894"/>
                    </a:cubicBezTo>
                    <a:cubicBezTo>
                      <a:pt x="36" y="3001"/>
                      <a:pt x="24" y="3108"/>
                      <a:pt x="0" y="3204"/>
                    </a:cubicBezTo>
                    <a:cubicBezTo>
                      <a:pt x="869" y="3168"/>
                      <a:pt x="1584" y="2442"/>
                      <a:pt x="1584" y="1549"/>
                    </a:cubicBezTo>
                    <a:cubicBezTo>
                      <a:pt x="1584" y="846"/>
                      <a:pt x="1143" y="251"/>
                      <a:pt x="52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5744150" y="1683075"/>
                <a:ext cx="82775" cy="82775"/>
              </a:xfrm>
              <a:custGeom>
                <a:avLst/>
                <a:gdLst/>
                <a:ahLst/>
                <a:cxnLst/>
                <a:rect l="l" t="t" r="r" b="b"/>
                <a:pathLst>
                  <a:path w="3311" h="3311" extrusionOk="0">
                    <a:moveTo>
                      <a:pt x="1656" y="0"/>
                    </a:moveTo>
                    <a:cubicBezTo>
                      <a:pt x="739" y="0"/>
                      <a:pt x="1" y="739"/>
                      <a:pt x="1" y="1655"/>
                    </a:cubicBezTo>
                    <a:cubicBezTo>
                      <a:pt x="1" y="2572"/>
                      <a:pt x="739" y="3310"/>
                      <a:pt x="1656" y="3310"/>
                    </a:cubicBezTo>
                    <a:cubicBezTo>
                      <a:pt x="2573" y="3310"/>
                      <a:pt x="3311" y="2572"/>
                      <a:pt x="3311" y="1655"/>
                    </a:cubicBezTo>
                    <a:cubicBezTo>
                      <a:pt x="3311" y="739"/>
                      <a:pt x="2573"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6127550" y="1264575"/>
                <a:ext cx="82750" cy="82475"/>
              </a:xfrm>
              <a:custGeom>
                <a:avLst/>
                <a:gdLst/>
                <a:ahLst/>
                <a:cxnLst/>
                <a:rect l="l" t="t" r="r" b="b"/>
                <a:pathLst>
                  <a:path w="3310" h="3299" extrusionOk="0">
                    <a:moveTo>
                      <a:pt x="1655" y="0"/>
                    </a:moveTo>
                    <a:cubicBezTo>
                      <a:pt x="750" y="0"/>
                      <a:pt x="0" y="739"/>
                      <a:pt x="0" y="1643"/>
                    </a:cubicBezTo>
                    <a:cubicBezTo>
                      <a:pt x="0" y="2560"/>
                      <a:pt x="750" y="3298"/>
                      <a:pt x="1655" y="3298"/>
                    </a:cubicBezTo>
                    <a:cubicBezTo>
                      <a:pt x="2572" y="3298"/>
                      <a:pt x="3310" y="2560"/>
                      <a:pt x="3310" y="1643"/>
                    </a:cubicBezTo>
                    <a:cubicBezTo>
                      <a:pt x="3310" y="739"/>
                      <a:pt x="2572" y="0"/>
                      <a:pt x="165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6398400" y="1383925"/>
                <a:ext cx="82775" cy="82775"/>
              </a:xfrm>
              <a:custGeom>
                <a:avLst/>
                <a:gdLst/>
                <a:ahLst/>
                <a:cxnLst/>
                <a:rect l="l" t="t" r="r" b="b"/>
                <a:pathLst>
                  <a:path w="3311" h="3311" extrusionOk="0">
                    <a:moveTo>
                      <a:pt x="1656" y="1"/>
                    </a:moveTo>
                    <a:cubicBezTo>
                      <a:pt x="751" y="1"/>
                      <a:pt x="1" y="751"/>
                      <a:pt x="1" y="1656"/>
                    </a:cubicBezTo>
                    <a:cubicBezTo>
                      <a:pt x="1" y="2572"/>
                      <a:pt x="751" y="3311"/>
                      <a:pt x="1656" y="3311"/>
                    </a:cubicBezTo>
                    <a:cubicBezTo>
                      <a:pt x="2573" y="3311"/>
                      <a:pt x="3311" y="2572"/>
                      <a:pt x="3311" y="1656"/>
                    </a:cubicBezTo>
                    <a:cubicBezTo>
                      <a:pt x="3311" y="751"/>
                      <a:pt x="2573" y="1"/>
                      <a:pt x="165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6297500" y="1830425"/>
                <a:ext cx="82475" cy="82475"/>
              </a:xfrm>
              <a:custGeom>
                <a:avLst/>
                <a:gdLst/>
                <a:ahLst/>
                <a:cxnLst/>
                <a:rect l="l" t="t" r="r" b="b"/>
                <a:pathLst>
                  <a:path w="3299" h="3299" extrusionOk="0">
                    <a:moveTo>
                      <a:pt x="1656" y="0"/>
                    </a:moveTo>
                    <a:cubicBezTo>
                      <a:pt x="739" y="0"/>
                      <a:pt x="1" y="738"/>
                      <a:pt x="1" y="1655"/>
                    </a:cubicBezTo>
                    <a:cubicBezTo>
                      <a:pt x="1" y="2560"/>
                      <a:pt x="739" y="3298"/>
                      <a:pt x="1656" y="3298"/>
                    </a:cubicBezTo>
                    <a:cubicBezTo>
                      <a:pt x="2560" y="3298"/>
                      <a:pt x="3299" y="2560"/>
                      <a:pt x="3299" y="1655"/>
                    </a:cubicBezTo>
                    <a:cubicBezTo>
                      <a:pt x="3299" y="738"/>
                      <a:pt x="2560"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6069800" y="2037875"/>
                <a:ext cx="82775" cy="82775"/>
              </a:xfrm>
              <a:custGeom>
                <a:avLst/>
                <a:gdLst/>
                <a:ahLst/>
                <a:cxnLst/>
                <a:rect l="l" t="t" r="r" b="b"/>
                <a:pathLst>
                  <a:path w="3311" h="3311" extrusionOk="0">
                    <a:moveTo>
                      <a:pt x="1655" y="1"/>
                    </a:moveTo>
                    <a:cubicBezTo>
                      <a:pt x="738" y="1"/>
                      <a:pt x="0" y="751"/>
                      <a:pt x="0" y="1656"/>
                    </a:cubicBezTo>
                    <a:cubicBezTo>
                      <a:pt x="0" y="2572"/>
                      <a:pt x="738" y="3311"/>
                      <a:pt x="1655" y="3311"/>
                    </a:cubicBezTo>
                    <a:cubicBezTo>
                      <a:pt x="2560" y="3311"/>
                      <a:pt x="3310" y="2572"/>
                      <a:pt x="3310" y="1656"/>
                    </a:cubicBezTo>
                    <a:cubicBezTo>
                      <a:pt x="3310" y="751"/>
                      <a:pt x="2560" y="1"/>
                      <a:pt x="165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5801000" y="2166775"/>
                <a:ext cx="82775" cy="82775"/>
              </a:xfrm>
              <a:custGeom>
                <a:avLst/>
                <a:gdLst/>
                <a:ahLst/>
                <a:cxnLst/>
                <a:rect l="l" t="t" r="r" b="b"/>
                <a:pathLst>
                  <a:path w="3311" h="3311" extrusionOk="0">
                    <a:moveTo>
                      <a:pt x="1656" y="0"/>
                    </a:moveTo>
                    <a:cubicBezTo>
                      <a:pt x="739" y="0"/>
                      <a:pt x="1" y="738"/>
                      <a:pt x="1" y="1655"/>
                    </a:cubicBezTo>
                    <a:cubicBezTo>
                      <a:pt x="1" y="2572"/>
                      <a:pt x="739" y="3310"/>
                      <a:pt x="1656" y="3310"/>
                    </a:cubicBezTo>
                    <a:cubicBezTo>
                      <a:pt x="2561" y="3310"/>
                      <a:pt x="3311" y="2572"/>
                      <a:pt x="3311" y="1655"/>
                    </a:cubicBezTo>
                    <a:cubicBezTo>
                      <a:pt x="3311" y="738"/>
                      <a:pt x="2561"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6315650" y="2140575"/>
                <a:ext cx="82775" cy="82475"/>
              </a:xfrm>
              <a:custGeom>
                <a:avLst/>
                <a:gdLst/>
                <a:ahLst/>
                <a:cxnLst/>
                <a:rect l="l" t="t" r="r" b="b"/>
                <a:pathLst>
                  <a:path w="3311" h="3299" extrusionOk="0">
                    <a:moveTo>
                      <a:pt x="1656" y="0"/>
                    </a:moveTo>
                    <a:cubicBezTo>
                      <a:pt x="751" y="0"/>
                      <a:pt x="1" y="739"/>
                      <a:pt x="1" y="1643"/>
                    </a:cubicBezTo>
                    <a:cubicBezTo>
                      <a:pt x="1" y="2560"/>
                      <a:pt x="751" y="3298"/>
                      <a:pt x="1656" y="3298"/>
                    </a:cubicBezTo>
                    <a:cubicBezTo>
                      <a:pt x="2573" y="3298"/>
                      <a:pt x="3311" y="2560"/>
                      <a:pt x="3311" y="1643"/>
                    </a:cubicBezTo>
                    <a:cubicBezTo>
                      <a:pt x="3311" y="739"/>
                      <a:pt x="2573"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5766175" y="713025"/>
                <a:ext cx="547125" cy="426625"/>
              </a:xfrm>
              <a:custGeom>
                <a:avLst/>
                <a:gdLst/>
                <a:ahLst/>
                <a:cxnLst/>
                <a:rect l="l" t="t" r="r" b="b"/>
                <a:pathLst>
                  <a:path w="21885" h="17065" extrusionOk="0">
                    <a:moveTo>
                      <a:pt x="5585" y="0"/>
                    </a:moveTo>
                    <a:cubicBezTo>
                      <a:pt x="5585" y="0"/>
                      <a:pt x="3120" y="441"/>
                      <a:pt x="1" y="1203"/>
                    </a:cubicBezTo>
                    <a:cubicBezTo>
                      <a:pt x="1371" y="6086"/>
                      <a:pt x="5182" y="17064"/>
                      <a:pt x="11961" y="17064"/>
                    </a:cubicBezTo>
                    <a:cubicBezTo>
                      <a:pt x="12190" y="17064"/>
                      <a:pt x="12422" y="17052"/>
                      <a:pt x="12657" y="17026"/>
                    </a:cubicBezTo>
                    <a:cubicBezTo>
                      <a:pt x="18753" y="16371"/>
                      <a:pt x="21039" y="7787"/>
                      <a:pt x="21885" y="2048"/>
                    </a:cubicBezTo>
                    <a:lnTo>
                      <a:pt x="18146" y="726"/>
                    </a:lnTo>
                    <a:cubicBezTo>
                      <a:pt x="18146" y="726"/>
                      <a:pt x="17083" y="1087"/>
                      <a:pt x="14595" y="1087"/>
                    </a:cubicBezTo>
                    <a:cubicBezTo>
                      <a:pt x="12585" y="1087"/>
                      <a:pt x="9645" y="852"/>
                      <a:pt x="5585"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5393225" y="2198625"/>
                <a:ext cx="1364775" cy="1559750"/>
              </a:xfrm>
              <a:custGeom>
                <a:avLst/>
                <a:gdLst/>
                <a:ahLst/>
                <a:cxnLst/>
                <a:rect l="l" t="t" r="r" b="b"/>
                <a:pathLst>
                  <a:path w="54591" h="62390" extrusionOk="0">
                    <a:moveTo>
                      <a:pt x="43577" y="0"/>
                    </a:moveTo>
                    <a:cubicBezTo>
                      <a:pt x="38091" y="1619"/>
                      <a:pt x="32470" y="2179"/>
                      <a:pt x="27315" y="2179"/>
                    </a:cubicBezTo>
                    <a:cubicBezTo>
                      <a:pt x="19920" y="2179"/>
                      <a:pt x="13485" y="1026"/>
                      <a:pt x="9787" y="191"/>
                    </a:cubicBezTo>
                    <a:cubicBezTo>
                      <a:pt x="9502" y="1465"/>
                      <a:pt x="9204" y="2774"/>
                      <a:pt x="8894" y="4120"/>
                    </a:cubicBezTo>
                    <a:cubicBezTo>
                      <a:pt x="8763" y="4667"/>
                      <a:pt x="8632" y="5215"/>
                      <a:pt x="8501" y="5763"/>
                    </a:cubicBezTo>
                    <a:cubicBezTo>
                      <a:pt x="8406" y="6191"/>
                      <a:pt x="8311" y="6620"/>
                      <a:pt x="8204" y="7049"/>
                    </a:cubicBezTo>
                    <a:cubicBezTo>
                      <a:pt x="8120" y="7370"/>
                      <a:pt x="8049" y="7703"/>
                      <a:pt x="7966" y="8037"/>
                    </a:cubicBezTo>
                    <a:cubicBezTo>
                      <a:pt x="7358" y="10585"/>
                      <a:pt x="6727" y="13168"/>
                      <a:pt x="6120" y="15740"/>
                    </a:cubicBezTo>
                    <a:cubicBezTo>
                      <a:pt x="5894" y="16716"/>
                      <a:pt x="5668" y="17693"/>
                      <a:pt x="5453" y="18645"/>
                    </a:cubicBezTo>
                    <a:cubicBezTo>
                      <a:pt x="5406" y="18860"/>
                      <a:pt x="5358" y="19074"/>
                      <a:pt x="5311" y="19276"/>
                    </a:cubicBezTo>
                    <a:cubicBezTo>
                      <a:pt x="5156" y="19967"/>
                      <a:pt x="5013" y="20669"/>
                      <a:pt x="4858" y="21348"/>
                    </a:cubicBezTo>
                    <a:cubicBezTo>
                      <a:pt x="4418" y="23432"/>
                      <a:pt x="4037" y="25456"/>
                      <a:pt x="3715" y="27361"/>
                    </a:cubicBezTo>
                    <a:cubicBezTo>
                      <a:pt x="3537" y="28385"/>
                      <a:pt x="3394" y="29361"/>
                      <a:pt x="3286" y="30301"/>
                    </a:cubicBezTo>
                    <a:cubicBezTo>
                      <a:pt x="3203" y="30944"/>
                      <a:pt x="3132" y="31563"/>
                      <a:pt x="3084" y="32159"/>
                    </a:cubicBezTo>
                    <a:cubicBezTo>
                      <a:pt x="3060" y="32361"/>
                      <a:pt x="3036" y="32564"/>
                      <a:pt x="3025" y="32766"/>
                    </a:cubicBezTo>
                    <a:lnTo>
                      <a:pt x="2834" y="34254"/>
                    </a:lnTo>
                    <a:lnTo>
                      <a:pt x="2239" y="39124"/>
                    </a:lnTo>
                    <a:lnTo>
                      <a:pt x="1882" y="42089"/>
                    </a:lnTo>
                    <a:lnTo>
                      <a:pt x="1572" y="44565"/>
                    </a:lnTo>
                    <a:lnTo>
                      <a:pt x="1310" y="46661"/>
                    </a:lnTo>
                    <a:lnTo>
                      <a:pt x="798" y="50875"/>
                    </a:lnTo>
                    <a:lnTo>
                      <a:pt x="548" y="52852"/>
                    </a:lnTo>
                    <a:lnTo>
                      <a:pt x="429" y="53840"/>
                    </a:lnTo>
                    <a:lnTo>
                      <a:pt x="0" y="57340"/>
                    </a:lnTo>
                    <a:cubicBezTo>
                      <a:pt x="6747" y="60509"/>
                      <a:pt x="15833" y="62389"/>
                      <a:pt x="25239" y="62389"/>
                    </a:cubicBezTo>
                    <a:cubicBezTo>
                      <a:pt x="35520" y="62389"/>
                      <a:pt x="46184" y="60142"/>
                      <a:pt x="54591" y="54876"/>
                    </a:cubicBezTo>
                    <a:lnTo>
                      <a:pt x="54317" y="53233"/>
                    </a:lnTo>
                    <a:lnTo>
                      <a:pt x="53864" y="50494"/>
                    </a:lnTo>
                    <a:lnTo>
                      <a:pt x="53829" y="50280"/>
                    </a:lnTo>
                    <a:lnTo>
                      <a:pt x="52959" y="45089"/>
                    </a:lnTo>
                    <a:lnTo>
                      <a:pt x="52614" y="42993"/>
                    </a:lnTo>
                    <a:lnTo>
                      <a:pt x="52400" y="41731"/>
                    </a:lnTo>
                    <a:lnTo>
                      <a:pt x="51912" y="38802"/>
                    </a:lnTo>
                    <a:lnTo>
                      <a:pt x="50935" y="32945"/>
                    </a:lnTo>
                    <a:lnTo>
                      <a:pt x="50578" y="30801"/>
                    </a:lnTo>
                    <a:lnTo>
                      <a:pt x="50542" y="30611"/>
                    </a:lnTo>
                    <a:lnTo>
                      <a:pt x="50435" y="30159"/>
                    </a:lnTo>
                    <a:lnTo>
                      <a:pt x="49792" y="27289"/>
                    </a:lnTo>
                    <a:lnTo>
                      <a:pt x="48316" y="20836"/>
                    </a:lnTo>
                    <a:lnTo>
                      <a:pt x="47828" y="18669"/>
                    </a:lnTo>
                    <a:lnTo>
                      <a:pt x="47816" y="18610"/>
                    </a:lnTo>
                    <a:lnTo>
                      <a:pt x="47161" y="15788"/>
                    </a:lnTo>
                    <a:lnTo>
                      <a:pt x="45935" y="10335"/>
                    </a:lnTo>
                    <a:lnTo>
                      <a:pt x="45447" y="8239"/>
                    </a:lnTo>
                    <a:lnTo>
                      <a:pt x="45185" y="7084"/>
                    </a:lnTo>
                    <a:lnTo>
                      <a:pt x="44530" y="4179"/>
                    </a:lnTo>
                    <a:lnTo>
                      <a:pt x="43577" y="0"/>
                    </a:ln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5592350" y="2340400"/>
                <a:ext cx="948950" cy="163050"/>
              </a:xfrm>
              <a:custGeom>
                <a:avLst/>
                <a:gdLst/>
                <a:ahLst/>
                <a:cxnLst/>
                <a:rect l="l" t="t" r="r" b="b"/>
                <a:pathLst>
                  <a:path w="37958" h="6522" extrusionOk="0">
                    <a:moveTo>
                      <a:pt x="1816" y="0"/>
                    </a:moveTo>
                    <a:cubicBezTo>
                      <a:pt x="1382" y="0"/>
                      <a:pt x="955" y="31"/>
                      <a:pt x="536" y="92"/>
                    </a:cubicBezTo>
                    <a:cubicBezTo>
                      <a:pt x="441" y="520"/>
                      <a:pt x="346" y="949"/>
                      <a:pt x="239" y="1378"/>
                    </a:cubicBezTo>
                    <a:cubicBezTo>
                      <a:pt x="155" y="1699"/>
                      <a:pt x="84" y="2032"/>
                      <a:pt x="1" y="2366"/>
                    </a:cubicBezTo>
                    <a:cubicBezTo>
                      <a:pt x="96" y="2342"/>
                      <a:pt x="203" y="2306"/>
                      <a:pt x="310" y="2282"/>
                    </a:cubicBezTo>
                    <a:cubicBezTo>
                      <a:pt x="799" y="2169"/>
                      <a:pt x="1306" y="2112"/>
                      <a:pt x="1831" y="2112"/>
                    </a:cubicBezTo>
                    <a:cubicBezTo>
                      <a:pt x="4005" y="2112"/>
                      <a:pt x="6487" y="3086"/>
                      <a:pt x="9240" y="5033"/>
                    </a:cubicBezTo>
                    <a:cubicBezTo>
                      <a:pt x="10764" y="6116"/>
                      <a:pt x="12145" y="6521"/>
                      <a:pt x="13419" y="6521"/>
                    </a:cubicBezTo>
                    <a:cubicBezTo>
                      <a:pt x="15407" y="6521"/>
                      <a:pt x="17134" y="5545"/>
                      <a:pt x="18741" y="4640"/>
                    </a:cubicBezTo>
                    <a:cubicBezTo>
                      <a:pt x="20454" y="3683"/>
                      <a:pt x="22096" y="2755"/>
                      <a:pt x="24097" y="2755"/>
                    </a:cubicBezTo>
                    <a:cubicBezTo>
                      <a:pt x="24933" y="2755"/>
                      <a:pt x="25832" y="2917"/>
                      <a:pt x="26825" y="3306"/>
                    </a:cubicBezTo>
                    <a:cubicBezTo>
                      <a:pt x="29518" y="4355"/>
                      <a:pt x="32273" y="5255"/>
                      <a:pt x="34789" y="5255"/>
                    </a:cubicBezTo>
                    <a:cubicBezTo>
                      <a:pt x="35901" y="5255"/>
                      <a:pt x="36966" y="5080"/>
                      <a:pt x="37958" y="4664"/>
                    </a:cubicBezTo>
                    <a:lnTo>
                      <a:pt x="37482" y="2568"/>
                    </a:lnTo>
                    <a:cubicBezTo>
                      <a:pt x="37458" y="2580"/>
                      <a:pt x="37446" y="2592"/>
                      <a:pt x="37422" y="2592"/>
                    </a:cubicBezTo>
                    <a:cubicBezTo>
                      <a:pt x="36668" y="2967"/>
                      <a:pt x="35814" y="3158"/>
                      <a:pt x="34798" y="3158"/>
                    </a:cubicBezTo>
                    <a:cubicBezTo>
                      <a:pt x="33008" y="3158"/>
                      <a:pt x="30717" y="2565"/>
                      <a:pt x="27587" y="1342"/>
                    </a:cubicBezTo>
                    <a:cubicBezTo>
                      <a:pt x="26330" y="851"/>
                      <a:pt x="25175" y="652"/>
                      <a:pt x="24108" y="652"/>
                    </a:cubicBezTo>
                    <a:cubicBezTo>
                      <a:pt x="21529" y="652"/>
                      <a:pt x="19465" y="1813"/>
                      <a:pt x="17705" y="2806"/>
                    </a:cubicBezTo>
                    <a:cubicBezTo>
                      <a:pt x="16150" y="3685"/>
                      <a:pt x="14851" y="4416"/>
                      <a:pt x="13446" y="4416"/>
                    </a:cubicBezTo>
                    <a:cubicBezTo>
                      <a:pt x="12528" y="4416"/>
                      <a:pt x="11564" y="4104"/>
                      <a:pt x="10454" y="3318"/>
                    </a:cubicBezTo>
                    <a:cubicBezTo>
                      <a:pt x="7338" y="1111"/>
                      <a:pt x="4441" y="0"/>
                      <a:pt x="1816"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5425975" y="3273450"/>
                <a:ext cx="1291250" cy="225350"/>
              </a:xfrm>
              <a:custGeom>
                <a:avLst/>
                <a:gdLst/>
                <a:ahLst/>
                <a:cxnLst/>
                <a:rect l="l" t="t" r="r" b="b"/>
                <a:pathLst>
                  <a:path w="51650" h="9014" extrusionOk="0">
                    <a:moveTo>
                      <a:pt x="51304" y="0"/>
                    </a:moveTo>
                    <a:cubicBezTo>
                      <a:pt x="49459" y="298"/>
                      <a:pt x="47625" y="1001"/>
                      <a:pt x="45887" y="2286"/>
                    </a:cubicBezTo>
                    <a:cubicBezTo>
                      <a:pt x="42973" y="4453"/>
                      <a:pt x="41198" y="5376"/>
                      <a:pt x="38993" y="5376"/>
                    </a:cubicBezTo>
                    <a:cubicBezTo>
                      <a:pt x="37054" y="5376"/>
                      <a:pt x="34782" y="4662"/>
                      <a:pt x="31111" y="3453"/>
                    </a:cubicBezTo>
                    <a:cubicBezTo>
                      <a:pt x="29426" y="2895"/>
                      <a:pt x="27915" y="2669"/>
                      <a:pt x="26544" y="2669"/>
                    </a:cubicBezTo>
                    <a:cubicBezTo>
                      <a:pt x="23208" y="2669"/>
                      <a:pt x="20705" y="4008"/>
                      <a:pt x="18562" y="5156"/>
                    </a:cubicBezTo>
                    <a:cubicBezTo>
                      <a:pt x="16778" y="6108"/>
                      <a:pt x="15291" y="6904"/>
                      <a:pt x="13639" y="6904"/>
                    </a:cubicBezTo>
                    <a:cubicBezTo>
                      <a:pt x="12525" y="6904"/>
                      <a:pt x="11336" y="6541"/>
                      <a:pt x="9930" y="5620"/>
                    </a:cubicBezTo>
                    <a:cubicBezTo>
                      <a:pt x="5965" y="3013"/>
                      <a:pt x="2774" y="1882"/>
                      <a:pt x="262" y="1572"/>
                    </a:cubicBezTo>
                    <a:lnTo>
                      <a:pt x="0" y="3668"/>
                    </a:lnTo>
                    <a:cubicBezTo>
                      <a:pt x="2179" y="3941"/>
                      <a:pt x="5072" y="4942"/>
                      <a:pt x="8775" y="7382"/>
                    </a:cubicBezTo>
                    <a:cubicBezTo>
                      <a:pt x="10585" y="8573"/>
                      <a:pt x="12168" y="9013"/>
                      <a:pt x="13621" y="9013"/>
                    </a:cubicBezTo>
                    <a:cubicBezTo>
                      <a:pt x="15823" y="9013"/>
                      <a:pt x="17705" y="8001"/>
                      <a:pt x="19562" y="7013"/>
                    </a:cubicBezTo>
                    <a:cubicBezTo>
                      <a:pt x="21630" y="5904"/>
                      <a:pt x="23751" y="4764"/>
                      <a:pt x="26550" y="4764"/>
                    </a:cubicBezTo>
                    <a:cubicBezTo>
                      <a:pt x="27715" y="4764"/>
                      <a:pt x="28999" y="4962"/>
                      <a:pt x="30444" y="5442"/>
                    </a:cubicBezTo>
                    <a:cubicBezTo>
                      <a:pt x="34217" y="6692"/>
                      <a:pt x="36745" y="7467"/>
                      <a:pt x="39003" y="7467"/>
                    </a:cubicBezTo>
                    <a:cubicBezTo>
                      <a:pt x="41585" y="7467"/>
                      <a:pt x="43815" y="6454"/>
                      <a:pt x="47149" y="3977"/>
                    </a:cubicBezTo>
                    <a:cubicBezTo>
                      <a:pt x="48566" y="2929"/>
                      <a:pt x="50102" y="2346"/>
                      <a:pt x="51649" y="2096"/>
                    </a:cubicBezTo>
                    <a:lnTo>
                      <a:pt x="51304" y="0"/>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5464075" y="2968650"/>
                <a:ext cx="1202550" cy="212850"/>
              </a:xfrm>
              <a:custGeom>
                <a:avLst/>
                <a:gdLst/>
                <a:ahLst/>
                <a:cxnLst/>
                <a:rect l="l" t="t" r="r" b="b"/>
                <a:pathLst>
                  <a:path w="48102" h="8514" extrusionOk="0">
                    <a:moveTo>
                      <a:pt x="47744" y="0"/>
                    </a:moveTo>
                    <a:cubicBezTo>
                      <a:pt x="46589" y="393"/>
                      <a:pt x="45458" y="977"/>
                      <a:pt x="44363" y="1786"/>
                    </a:cubicBezTo>
                    <a:cubicBezTo>
                      <a:pt x="41446" y="3955"/>
                      <a:pt x="39671" y="4881"/>
                      <a:pt x="37464" y="4881"/>
                    </a:cubicBezTo>
                    <a:cubicBezTo>
                      <a:pt x="35526" y="4881"/>
                      <a:pt x="33255" y="4167"/>
                      <a:pt x="29587" y="2953"/>
                    </a:cubicBezTo>
                    <a:cubicBezTo>
                      <a:pt x="27902" y="2395"/>
                      <a:pt x="26391" y="2169"/>
                      <a:pt x="25020" y="2169"/>
                    </a:cubicBezTo>
                    <a:cubicBezTo>
                      <a:pt x="21684" y="2169"/>
                      <a:pt x="19181" y="3508"/>
                      <a:pt x="17038" y="4656"/>
                    </a:cubicBezTo>
                    <a:cubicBezTo>
                      <a:pt x="15253" y="5609"/>
                      <a:pt x="13765" y="6409"/>
                      <a:pt x="12113" y="6409"/>
                    </a:cubicBezTo>
                    <a:cubicBezTo>
                      <a:pt x="10999" y="6409"/>
                      <a:pt x="9811" y="6045"/>
                      <a:pt x="8406" y="5120"/>
                    </a:cubicBezTo>
                    <a:cubicBezTo>
                      <a:pt x="5203" y="3001"/>
                      <a:pt x="2488" y="1870"/>
                      <a:pt x="238" y="1358"/>
                    </a:cubicBezTo>
                    <a:cubicBezTo>
                      <a:pt x="226" y="1560"/>
                      <a:pt x="202" y="1763"/>
                      <a:pt x="191" y="1965"/>
                    </a:cubicBezTo>
                    <a:lnTo>
                      <a:pt x="0" y="3453"/>
                    </a:lnTo>
                    <a:cubicBezTo>
                      <a:pt x="1953" y="3941"/>
                      <a:pt x="4346" y="4977"/>
                      <a:pt x="7251" y="6882"/>
                    </a:cubicBezTo>
                    <a:cubicBezTo>
                      <a:pt x="9061" y="8073"/>
                      <a:pt x="10644" y="8513"/>
                      <a:pt x="12097" y="8513"/>
                    </a:cubicBezTo>
                    <a:cubicBezTo>
                      <a:pt x="14299" y="8513"/>
                      <a:pt x="16181" y="7501"/>
                      <a:pt x="18038" y="6513"/>
                    </a:cubicBezTo>
                    <a:cubicBezTo>
                      <a:pt x="20103" y="5405"/>
                      <a:pt x="22221" y="4274"/>
                      <a:pt x="25013" y="4274"/>
                    </a:cubicBezTo>
                    <a:cubicBezTo>
                      <a:pt x="26182" y="4274"/>
                      <a:pt x="27469" y="4472"/>
                      <a:pt x="28920" y="4953"/>
                    </a:cubicBezTo>
                    <a:cubicBezTo>
                      <a:pt x="32696" y="6199"/>
                      <a:pt x="35224" y="6974"/>
                      <a:pt x="37484" y="6974"/>
                    </a:cubicBezTo>
                    <a:cubicBezTo>
                      <a:pt x="40064" y="6974"/>
                      <a:pt x="42293" y="5964"/>
                      <a:pt x="45625" y="3489"/>
                    </a:cubicBezTo>
                    <a:cubicBezTo>
                      <a:pt x="46423" y="2894"/>
                      <a:pt x="47244" y="2453"/>
                      <a:pt x="48101" y="2144"/>
                    </a:cubicBezTo>
                    <a:lnTo>
                      <a:pt x="47744" y="0"/>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5514675" y="2663850"/>
                <a:ext cx="1086450" cy="178625"/>
              </a:xfrm>
              <a:custGeom>
                <a:avLst/>
                <a:gdLst/>
                <a:ahLst/>
                <a:cxnLst/>
                <a:rect l="l" t="t" r="r" b="b"/>
                <a:pathLst>
                  <a:path w="43458" h="7145" extrusionOk="0">
                    <a:moveTo>
                      <a:pt x="42958" y="1"/>
                    </a:moveTo>
                    <a:cubicBezTo>
                      <a:pt x="42755" y="131"/>
                      <a:pt x="42541" y="274"/>
                      <a:pt x="42339" y="429"/>
                    </a:cubicBezTo>
                    <a:cubicBezTo>
                      <a:pt x="39425" y="2589"/>
                      <a:pt x="37650" y="3513"/>
                      <a:pt x="35445" y="3513"/>
                    </a:cubicBezTo>
                    <a:cubicBezTo>
                      <a:pt x="33506" y="3513"/>
                      <a:pt x="31235" y="2799"/>
                      <a:pt x="27563" y="1584"/>
                    </a:cubicBezTo>
                    <a:cubicBezTo>
                      <a:pt x="25883" y="1031"/>
                      <a:pt x="24375" y="807"/>
                      <a:pt x="23007" y="807"/>
                    </a:cubicBezTo>
                    <a:cubicBezTo>
                      <a:pt x="19662" y="807"/>
                      <a:pt x="17152" y="2146"/>
                      <a:pt x="15014" y="3287"/>
                    </a:cubicBezTo>
                    <a:cubicBezTo>
                      <a:pt x="13232" y="4245"/>
                      <a:pt x="11747" y="5038"/>
                      <a:pt x="10098" y="5038"/>
                    </a:cubicBezTo>
                    <a:cubicBezTo>
                      <a:pt x="8982" y="5038"/>
                      <a:pt x="7791" y="4674"/>
                      <a:pt x="6382" y="3751"/>
                    </a:cubicBezTo>
                    <a:cubicBezTo>
                      <a:pt x="4179" y="2298"/>
                      <a:pt x="2203" y="1298"/>
                      <a:pt x="453" y="667"/>
                    </a:cubicBezTo>
                    <a:cubicBezTo>
                      <a:pt x="298" y="1358"/>
                      <a:pt x="155" y="2060"/>
                      <a:pt x="0" y="2739"/>
                    </a:cubicBezTo>
                    <a:cubicBezTo>
                      <a:pt x="1524" y="3322"/>
                      <a:pt x="3262" y="4215"/>
                      <a:pt x="5227" y="5513"/>
                    </a:cubicBezTo>
                    <a:cubicBezTo>
                      <a:pt x="7037" y="6704"/>
                      <a:pt x="8620" y="7144"/>
                      <a:pt x="10073" y="7144"/>
                    </a:cubicBezTo>
                    <a:cubicBezTo>
                      <a:pt x="12275" y="7144"/>
                      <a:pt x="14157" y="6144"/>
                      <a:pt x="16014" y="5144"/>
                    </a:cubicBezTo>
                    <a:cubicBezTo>
                      <a:pt x="18081" y="4043"/>
                      <a:pt x="20202" y="2907"/>
                      <a:pt x="22999" y="2907"/>
                    </a:cubicBezTo>
                    <a:cubicBezTo>
                      <a:pt x="24166" y="2907"/>
                      <a:pt x="25449" y="3104"/>
                      <a:pt x="26896" y="3584"/>
                    </a:cubicBezTo>
                    <a:cubicBezTo>
                      <a:pt x="30667" y="4828"/>
                      <a:pt x="33196" y="5603"/>
                      <a:pt x="35457" y="5603"/>
                    </a:cubicBezTo>
                    <a:cubicBezTo>
                      <a:pt x="38001" y="5603"/>
                      <a:pt x="40205" y="4622"/>
                      <a:pt x="43458" y="2227"/>
                    </a:cubicBezTo>
                    <a:lnTo>
                      <a:pt x="42970" y="60"/>
                    </a:lnTo>
                    <a:lnTo>
                      <a:pt x="42958" y="1"/>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5393225" y="3460975"/>
                <a:ext cx="1364775" cy="297400"/>
              </a:xfrm>
              <a:custGeom>
                <a:avLst/>
                <a:gdLst/>
                <a:ahLst/>
                <a:cxnLst/>
                <a:rect l="l" t="t" r="r" b="b"/>
                <a:pathLst>
                  <a:path w="54591" h="11896" extrusionOk="0">
                    <a:moveTo>
                      <a:pt x="53864" y="0"/>
                    </a:moveTo>
                    <a:cubicBezTo>
                      <a:pt x="49530" y="2632"/>
                      <a:pt x="40636" y="6763"/>
                      <a:pt x="27301" y="6870"/>
                    </a:cubicBezTo>
                    <a:cubicBezTo>
                      <a:pt x="27051" y="6872"/>
                      <a:pt x="26803" y="6873"/>
                      <a:pt x="26556" y="6873"/>
                    </a:cubicBezTo>
                    <a:cubicBezTo>
                      <a:pt x="12893" y="6873"/>
                      <a:pt x="4314" y="3995"/>
                      <a:pt x="548" y="2358"/>
                    </a:cubicBezTo>
                    <a:lnTo>
                      <a:pt x="429" y="3358"/>
                    </a:lnTo>
                    <a:lnTo>
                      <a:pt x="0" y="6846"/>
                    </a:lnTo>
                    <a:cubicBezTo>
                      <a:pt x="6752" y="10015"/>
                      <a:pt x="15839" y="11895"/>
                      <a:pt x="25243" y="11895"/>
                    </a:cubicBezTo>
                    <a:cubicBezTo>
                      <a:pt x="35524" y="11895"/>
                      <a:pt x="46184" y="9648"/>
                      <a:pt x="54591" y="4382"/>
                    </a:cubicBezTo>
                    <a:lnTo>
                      <a:pt x="54317" y="2739"/>
                    </a:lnTo>
                    <a:lnTo>
                      <a:pt x="53864" y="0"/>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5460500" y="-570775"/>
                <a:ext cx="1230225" cy="1211775"/>
              </a:xfrm>
              <a:custGeom>
                <a:avLst/>
                <a:gdLst/>
                <a:ahLst/>
                <a:cxnLst/>
                <a:rect l="l" t="t" r="r" b="b"/>
                <a:pathLst>
                  <a:path w="49209" h="48471" extrusionOk="0">
                    <a:moveTo>
                      <a:pt x="24609" y="1"/>
                    </a:moveTo>
                    <a:cubicBezTo>
                      <a:pt x="23685" y="1"/>
                      <a:pt x="22759" y="370"/>
                      <a:pt x="22074" y="1108"/>
                    </a:cubicBezTo>
                    <a:cubicBezTo>
                      <a:pt x="21401" y="1828"/>
                      <a:pt x="20480" y="2214"/>
                      <a:pt x="19542" y="2214"/>
                    </a:cubicBezTo>
                    <a:cubicBezTo>
                      <a:pt x="19055" y="2214"/>
                      <a:pt x="18562" y="2110"/>
                      <a:pt x="18098" y="1894"/>
                    </a:cubicBezTo>
                    <a:cubicBezTo>
                      <a:pt x="17630" y="1681"/>
                      <a:pt x="17140" y="1581"/>
                      <a:pt x="16660" y="1581"/>
                    </a:cubicBezTo>
                    <a:cubicBezTo>
                      <a:pt x="15259" y="1581"/>
                      <a:pt x="13933" y="2433"/>
                      <a:pt x="13419" y="3834"/>
                    </a:cubicBezTo>
                    <a:cubicBezTo>
                      <a:pt x="12908" y="5204"/>
                      <a:pt x="11605" y="6098"/>
                      <a:pt x="10161" y="6098"/>
                    </a:cubicBezTo>
                    <a:cubicBezTo>
                      <a:pt x="10124" y="6098"/>
                      <a:pt x="10086" y="6098"/>
                      <a:pt x="10049" y="6097"/>
                    </a:cubicBezTo>
                    <a:lnTo>
                      <a:pt x="10037" y="6097"/>
                    </a:lnTo>
                    <a:cubicBezTo>
                      <a:pt x="9989" y="6095"/>
                      <a:pt x="9940" y="6094"/>
                      <a:pt x="9892" y="6094"/>
                    </a:cubicBezTo>
                    <a:cubicBezTo>
                      <a:pt x="7958" y="6094"/>
                      <a:pt x="6384" y="7717"/>
                      <a:pt x="6465" y="9668"/>
                    </a:cubicBezTo>
                    <a:lnTo>
                      <a:pt x="6465" y="9680"/>
                    </a:lnTo>
                    <a:cubicBezTo>
                      <a:pt x="6513" y="11169"/>
                      <a:pt x="5608" y="12526"/>
                      <a:pt x="4215" y="13050"/>
                    </a:cubicBezTo>
                    <a:cubicBezTo>
                      <a:pt x="2322" y="13740"/>
                      <a:pt x="1429" y="15895"/>
                      <a:pt x="2274" y="17729"/>
                    </a:cubicBezTo>
                    <a:cubicBezTo>
                      <a:pt x="2893" y="19086"/>
                      <a:pt x="2572" y="20682"/>
                      <a:pt x="1477" y="21694"/>
                    </a:cubicBezTo>
                    <a:lnTo>
                      <a:pt x="1477" y="21706"/>
                    </a:lnTo>
                    <a:cubicBezTo>
                      <a:pt x="0" y="23075"/>
                      <a:pt x="0" y="25397"/>
                      <a:pt x="1477" y="26766"/>
                    </a:cubicBezTo>
                    <a:lnTo>
                      <a:pt x="1477" y="26778"/>
                    </a:lnTo>
                    <a:cubicBezTo>
                      <a:pt x="2572" y="27790"/>
                      <a:pt x="2893" y="29385"/>
                      <a:pt x="2274" y="30742"/>
                    </a:cubicBezTo>
                    <a:cubicBezTo>
                      <a:pt x="1429" y="32576"/>
                      <a:pt x="2322" y="34731"/>
                      <a:pt x="4215" y="35433"/>
                    </a:cubicBezTo>
                    <a:cubicBezTo>
                      <a:pt x="5608" y="35945"/>
                      <a:pt x="6513" y="37303"/>
                      <a:pt x="6465" y="38791"/>
                    </a:cubicBezTo>
                    <a:lnTo>
                      <a:pt x="6465" y="38803"/>
                    </a:lnTo>
                    <a:cubicBezTo>
                      <a:pt x="6384" y="40773"/>
                      <a:pt x="7968" y="42389"/>
                      <a:pt x="9912" y="42389"/>
                    </a:cubicBezTo>
                    <a:cubicBezTo>
                      <a:pt x="9953" y="42389"/>
                      <a:pt x="9995" y="42388"/>
                      <a:pt x="10037" y="42387"/>
                    </a:cubicBezTo>
                    <a:lnTo>
                      <a:pt x="10049" y="42387"/>
                    </a:lnTo>
                    <a:cubicBezTo>
                      <a:pt x="10095" y="42385"/>
                      <a:pt x="10141" y="42384"/>
                      <a:pt x="10187" y="42384"/>
                    </a:cubicBezTo>
                    <a:cubicBezTo>
                      <a:pt x="11621" y="42384"/>
                      <a:pt x="12911" y="43276"/>
                      <a:pt x="13419" y="44637"/>
                    </a:cubicBezTo>
                    <a:cubicBezTo>
                      <a:pt x="13933" y="46038"/>
                      <a:pt x="15259" y="46891"/>
                      <a:pt x="16660" y="46891"/>
                    </a:cubicBezTo>
                    <a:cubicBezTo>
                      <a:pt x="17140" y="46891"/>
                      <a:pt x="17630" y="46791"/>
                      <a:pt x="18098" y="46578"/>
                    </a:cubicBezTo>
                    <a:cubicBezTo>
                      <a:pt x="18562" y="46362"/>
                      <a:pt x="19055" y="46257"/>
                      <a:pt x="19542" y="46257"/>
                    </a:cubicBezTo>
                    <a:cubicBezTo>
                      <a:pt x="20480" y="46257"/>
                      <a:pt x="21401" y="46643"/>
                      <a:pt x="22074" y="47364"/>
                    </a:cubicBezTo>
                    <a:cubicBezTo>
                      <a:pt x="22759" y="48102"/>
                      <a:pt x="23685" y="48471"/>
                      <a:pt x="24609" y="48471"/>
                    </a:cubicBezTo>
                    <a:cubicBezTo>
                      <a:pt x="25533" y="48471"/>
                      <a:pt x="26456" y="48102"/>
                      <a:pt x="27135" y="47364"/>
                    </a:cubicBezTo>
                    <a:lnTo>
                      <a:pt x="27146" y="47364"/>
                    </a:lnTo>
                    <a:cubicBezTo>
                      <a:pt x="27812" y="46643"/>
                      <a:pt x="28735" y="46257"/>
                      <a:pt x="29672" y="46257"/>
                    </a:cubicBezTo>
                    <a:cubicBezTo>
                      <a:pt x="30160" y="46257"/>
                      <a:pt x="30651" y="46362"/>
                      <a:pt x="31111" y="46578"/>
                    </a:cubicBezTo>
                    <a:lnTo>
                      <a:pt x="31123" y="46578"/>
                    </a:lnTo>
                    <a:cubicBezTo>
                      <a:pt x="31588" y="46791"/>
                      <a:pt x="32075" y="46891"/>
                      <a:pt x="32554" y="46891"/>
                    </a:cubicBezTo>
                    <a:cubicBezTo>
                      <a:pt x="33950" y="46891"/>
                      <a:pt x="35279" y="46038"/>
                      <a:pt x="35802" y="44637"/>
                    </a:cubicBezTo>
                    <a:cubicBezTo>
                      <a:pt x="36298" y="43276"/>
                      <a:pt x="37588" y="42384"/>
                      <a:pt x="39032" y="42384"/>
                    </a:cubicBezTo>
                    <a:cubicBezTo>
                      <a:pt x="39079" y="42384"/>
                      <a:pt x="39125" y="42385"/>
                      <a:pt x="39172" y="42387"/>
                    </a:cubicBezTo>
                    <a:cubicBezTo>
                      <a:pt x="39214" y="42388"/>
                      <a:pt x="39256" y="42389"/>
                      <a:pt x="39298" y="42389"/>
                    </a:cubicBezTo>
                    <a:cubicBezTo>
                      <a:pt x="41252" y="42389"/>
                      <a:pt x="42825" y="40773"/>
                      <a:pt x="42756" y="38803"/>
                    </a:cubicBezTo>
                    <a:lnTo>
                      <a:pt x="42756" y="38791"/>
                    </a:lnTo>
                    <a:cubicBezTo>
                      <a:pt x="42696" y="37303"/>
                      <a:pt x="43601" y="35945"/>
                      <a:pt x="45006" y="35433"/>
                    </a:cubicBezTo>
                    <a:cubicBezTo>
                      <a:pt x="46887" y="34731"/>
                      <a:pt x="47780" y="32576"/>
                      <a:pt x="46947" y="30742"/>
                    </a:cubicBezTo>
                    <a:cubicBezTo>
                      <a:pt x="46327" y="29385"/>
                      <a:pt x="46637" y="27790"/>
                      <a:pt x="47732" y="26778"/>
                    </a:cubicBezTo>
                    <a:lnTo>
                      <a:pt x="47744" y="26766"/>
                    </a:lnTo>
                    <a:cubicBezTo>
                      <a:pt x="49209" y="25397"/>
                      <a:pt x="49209" y="23075"/>
                      <a:pt x="47744" y="21706"/>
                    </a:cubicBezTo>
                    <a:lnTo>
                      <a:pt x="47732" y="21694"/>
                    </a:lnTo>
                    <a:cubicBezTo>
                      <a:pt x="46637" y="20682"/>
                      <a:pt x="46327" y="19086"/>
                      <a:pt x="46947" y="17729"/>
                    </a:cubicBezTo>
                    <a:cubicBezTo>
                      <a:pt x="47780" y="15895"/>
                      <a:pt x="46887" y="13740"/>
                      <a:pt x="45006" y="13050"/>
                    </a:cubicBezTo>
                    <a:cubicBezTo>
                      <a:pt x="43601" y="12526"/>
                      <a:pt x="42696" y="11169"/>
                      <a:pt x="42756" y="9680"/>
                    </a:cubicBezTo>
                    <a:lnTo>
                      <a:pt x="42756" y="9668"/>
                    </a:lnTo>
                    <a:cubicBezTo>
                      <a:pt x="42825" y="7717"/>
                      <a:pt x="41262" y="6094"/>
                      <a:pt x="39317" y="6094"/>
                    </a:cubicBezTo>
                    <a:cubicBezTo>
                      <a:pt x="39269" y="6094"/>
                      <a:pt x="39220" y="6095"/>
                      <a:pt x="39172" y="6097"/>
                    </a:cubicBezTo>
                    <a:cubicBezTo>
                      <a:pt x="39134" y="6098"/>
                      <a:pt x="39096" y="6098"/>
                      <a:pt x="39059" y="6098"/>
                    </a:cubicBezTo>
                    <a:cubicBezTo>
                      <a:pt x="37604" y="6098"/>
                      <a:pt x="36301" y="5204"/>
                      <a:pt x="35802" y="3834"/>
                    </a:cubicBezTo>
                    <a:cubicBezTo>
                      <a:pt x="35279" y="2433"/>
                      <a:pt x="33950" y="1581"/>
                      <a:pt x="32554" y="1581"/>
                    </a:cubicBezTo>
                    <a:cubicBezTo>
                      <a:pt x="32075" y="1581"/>
                      <a:pt x="31588" y="1681"/>
                      <a:pt x="31123" y="1894"/>
                    </a:cubicBezTo>
                    <a:lnTo>
                      <a:pt x="31111" y="1894"/>
                    </a:lnTo>
                    <a:cubicBezTo>
                      <a:pt x="30651" y="2110"/>
                      <a:pt x="30160" y="2214"/>
                      <a:pt x="29672" y="2214"/>
                    </a:cubicBezTo>
                    <a:cubicBezTo>
                      <a:pt x="28735" y="2214"/>
                      <a:pt x="27812" y="1828"/>
                      <a:pt x="27146" y="1108"/>
                    </a:cubicBezTo>
                    <a:lnTo>
                      <a:pt x="27135" y="1108"/>
                    </a:lnTo>
                    <a:cubicBezTo>
                      <a:pt x="26456" y="370"/>
                      <a:pt x="25533" y="1"/>
                      <a:pt x="24609"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5891800" y="397600"/>
                <a:ext cx="338450" cy="393500"/>
              </a:xfrm>
              <a:custGeom>
                <a:avLst/>
                <a:gdLst/>
                <a:ahLst/>
                <a:cxnLst/>
                <a:rect l="l" t="t" r="r" b="b"/>
                <a:pathLst>
                  <a:path w="13538" h="15740" extrusionOk="0">
                    <a:moveTo>
                      <a:pt x="9123" y="1"/>
                    </a:moveTo>
                    <a:cubicBezTo>
                      <a:pt x="8840" y="1"/>
                      <a:pt x="8557" y="20"/>
                      <a:pt x="8275" y="56"/>
                    </a:cubicBezTo>
                    <a:cubicBezTo>
                      <a:pt x="7227" y="354"/>
                      <a:pt x="6156" y="723"/>
                      <a:pt x="5156" y="1092"/>
                    </a:cubicBezTo>
                    <a:cubicBezTo>
                      <a:pt x="2858" y="2283"/>
                      <a:pt x="941" y="4152"/>
                      <a:pt x="0" y="5164"/>
                    </a:cubicBezTo>
                    <a:cubicBezTo>
                      <a:pt x="703" y="7664"/>
                      <a:pt x="1084" y="10462"/>
                      <a:pt x="536" y="14046"/>
                    </a:cubicBezTo>
                    <a:cubicBezTo>
                      <a:pt x="2618" y="15173"/>
                      <a:pt x="4721" y="15739"/>
                      <a:pt x="6845" y="15739"/>
                    </a:cubicBezTo>
                    <a:cubicBezTo>
                      <a:pt x="8668" y="15739"/>
                      <a:pt x="10506" y="15322"/>
                      <a:pt x="12359" y="14486"/>
                    </a:cubicBezTo>
                    <a:cubicBezTo>
                      <a:pt x="12085" y="11212"/>
                      <a:pt x="12169" y="8771"/>
                      <a:pt x="12478" y="6616"/>
                    </a:cubicBezTo>
                    <a:cubicBezTo>
                      <a:pt x="12716" y="4973"/>
                      <a:pt x="13085" y="3497"/>
                      <a:pt x="13538" y="1949"/>
                    </a:cubicBezTo>
                    <a:cubicBezTo>
                      <a:pt x="12136" y="537"/>
                      <a:pt x="10624" y="1"/>
                      <a:pt x="9123"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5891800" y="397600"/>
                <a:ext cx="338450" cy="351150"/>
              </a:xfrm>
              <a:custGeom>
                <a:avLst/>
                <a:gdLst/>
                <a:ahLst/>
                <a:cxnLst/>
                <a:rect l="l" t="t" r="r" b="b"/>
                <a:pathLst>
                  <a:path w="13538" h="14046" extrusionOk="0">
                    <a:moveTo>
                      <a:pt x="9123" y="1"/>
                    </a:moveTo>
                    <a:cubicBezTo>
                      <a:pt x="8840" y="1"/>
                      <a:pt x="8557" y="20"/>
                      <a:pt x="8275" y="56"/>
                    </a:cubicBezTo>
                    <a:cubicBezTo>
                      <a:pt x="7227" y="354"/>
                      <a:pt x="6156" y="723"/>
                      <a:pt x="5156" y="1092"/>
                    </a:cubicBezTo>
                    <a:cubicBezTo>
                      <a:pt x="2858" y="2283"/>
                      <a:pt x="929" y="4152"/>
                      <a:pt x="0" y="5164"/>
                    </a:cubicBezTo>
                    <a:cubicBezTo>
                      <a:pt x="703" y="7664"/>
                      <a:pt x="1084" y="10462"/>
                      <a:pt x="536" y="14046"/>
                    </a:cubicBezTo>
                    <a:cubicBezTo>
                      <a:pt x="6811" y="13379"/>
                      <a:pt x="10502" y="9593"/>
                      <a:pt x="12478" y="6616"/>
                    </a:cubicBezTo>
                    <a:cubicBezTo>
                      <a:pt x="12716" y="4973"/>
                      <a:pt x="13085" y="3497"/>
                      <a:pt x="13538" y="1949"/>
                    </a:cubicBezTo>
                    <a:cubicBezTo>
                      <a:pt x="12136" y="537"/>
                      <a:pt x="10624" y="1"/>
                      <a:pt x="9123"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5570900" y="96225"/>
                <a:ext cx="182500" cy="271425"/>
              </a:xfrm>
              <a:custGeom>
                <a:avLst/>
                <a:gdLst/>
                <a:ahLst/>
                <a:cxnLst/>
                <a:rect l="l" t="t" r="r" b="b"/>
                <a:pathLst>
                  <a:path w="7300" h="10857" extrusionOk="0">
                    <a:moveTo>
                      <a:pt x="3250" y="0"/>
                    </a:moveTo>
                    <a:cubicBezTo>
                      <a:pt x="2680" y="0"/>
                      <a:pt x="2102" y="228"/>
                      <a:pt x="1609" y="872"/>
                    </a:cubicBezTo>
                    <a:cubicBezTo>
                      <a:pt x="0" y="2997"/>
                      <a:pt x="1374" y="10857"/>
                      <a:pt x="5946" y="10857"/>
                    </a:cubicBezTo>
                    <a:cubicBezTo>
                      <a:pt x="6111" y="10857"/>
                      <a:pt x="6281" y="10846"/>
                      <a:pt x="6455" y="10825"/>
                    </a:cubicBezTo>
                    <a:cubicBezTo>
                      <a:pt x="6455" y="10825"/>
                      <a:pt x="7300" y="5991"/>
                      <a:pt x="5943" y="1312"/>
                    </a:cubicBezTo>
                    <a:cubicBezTo>
                      <a:pt x="5943" y="1312"/>
                      <a:pt x="4619" y="0"/>
                      <a:pt x="325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6326075" y="7275"/>
                <a:ext cx="325" cy="925"/>
              </a:xfrm>
              <a:custGeom>
                <a:avLst/>
                <a:gdLst/>
                <a:ahLst/>
                <a:cxnLst/>
                <a:rect l="l" t="t" r="r" b="b"/>
                <a:pathLst>
                  <a:path w="13" h="37" extrusionOk="0">
                    <a:moveTo>
                      <a:pt x="1" y="0"/>
                    </a:moveTo>
                    <a:cubicBezTo>
                      <a:pt x="12" y="24"/>
                      <a:pt x="12" y="36"/>
                      <a:pt x="12" y="36"/>
                    </a:cubicBezTo>
                    <a:lnTo>
                      <a:pt x="12" y="0"/>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5634325" y="-226300"/>
                <a:ext cx="697725" cy="857900"/>
              </a:xfrm>
              <a:custGeom>
                <a:avLst/>
                <a:gdLst/>
                <a:ahLst/>
                <a:cxnLst/>
                <a:rect l="l" t="t" r="r" b="b"/>
                <a:pathLst>
                  <a:path w="27909" h="34316" extrusionOk="0">
                    <a:moveTo>
                      <a:pt x="14255" y="1"/>
                    </a:moveTo>
                    <a:cubicBezTo>
                      <a:pt x="14020" y="1"/>
                      <a:pt x="13781" y="4"/>
                      <a:pt x="13538" y="9"/>
                    </a:cubicBezTo>
                    <a:cubicBezTo>
                      <a:pt x="6215" y="164"/>
                      <a:pt x="2834" y="4688"/>
                      <a:pt x="1453" y="7415"/>
                    </a:cubicBezTo>
                    <a:cubicBezTo>
                      <a:pt x="953" y="8415"/>
                      <a:pt x="643" y="9510"/>
                      <a:pt x="548" y="10629"/>
                    </a:cubicBezTo>
                    <a:cubicBezTo>
                      <a:pt x="536" y="10820"/>
                      <a:pt x="536" y="10951"/>
                      <a:pt x="548" y="10951"/>
                    </a:cubicBezTo>
                    <a:cubicBezTo>
                      <a:pt x="500" y="12332"/>
                      <a:pt x="0" y="30882"/>
                      <a:pt x="9656" y="33775"/>
                    </a:cubicBezTo>
                    <a:cubicBezTo>
                      <a:pt x="10879" y="34143"/>
                      <a:pt x="12051" y="34316"/>
                      <a:pt x="13168" y="34316"/>
                    </a:cubicBezTo>
                    <a:cubicBezTo>
                      <a:pt x="18781" y="34316"/>
                      <a:pt x="23009" y="29944"/>
                      <a:pt x="25432" y="23917"/>
                    </a:cubicBezTo>
                    <a:cubicBezTo>
                      <a:pt x="25575" y="23548"/>
                      <a:pt x="25706" y="23190"/>
                      <a:pt x="25837" y="22821"/>
                    </a:cubicBezTo>
                    <a:cubicBezTo>
                      <a:pt x="25873" y="22714"/>
                      <a:pt x="25908" y="22619"/>
                      <a:pt x="25944" y="22524"/>
                    </a:cubicBezTo>
                    <a:cubicBezTo>
                      <a:pt x="26075" y="22155"/>
                      <a:pt x="26194" y="21774"/>
                      <a:pt x="26301" y="21393"/>
                    </a:cubicBezTo>
                    <a:cubicBezTo>
                      <a:pt x="27421" y="17654"/>
                      <a:pt x="27909" y="13463"/>
                      <a:pt x="27682" y="9379"/>
                    </a:cubicBezTo>
                    <a:cubicBezTo>
                      <a:pt x="27682" y="9379"/>
                      <a:pt x="27587" y="7593"/>
                      <a:pt x="27587" y="7569"/>
                    </a:cubicBezTo>
                    <a:cubicBezTo>
                      <a:pt x="26878" y="4420"/>
                      <a:pt x="23822" y="1"/>
                      <a:pt x="14255"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6213850" y="84050"/>
                <a:ext cx="210050" cy="261450"/>
              </a:xfrm>
              <a:custGeom>
                <a:avLst/>
                <a:gdLst/>
                <a:ahLst/>
                <a:cxnLst/>
                <a:rect l="l" t="t" r="r" b="b"/>
                <a:pathLst>
                  <a:path w="8402" h="10458" extrusionOk="0">
                    <a:moveTo>
                      <a:pt x="5004" y="0"/>
                    </a:moveTo>
                    <a:cubicBezTo>
                      <a:pt x="3546" y="0"/>
                      <a:pt x="2025" y="835"/>
                      <a:pt x="2025" y="835"/>
                    </a:cubicBezTo>
                    <a:cubicBezTo>
                      <a:pt x="1" y="5276"/>
                      <a:pt x="930" y="10312"/>
                      <a:pt x="930" y="10312"/>
                    </a:cubicBezTo>
                    <a:cubicBezTo>
                      <a:pt x="1293" y="10411"/>
                      <a:pt x="1644" y="10458"/>
                      <a:pt x="1983" y="10458"/>
                    </a:cubicBezTo>
                    <a:cubicBezTo>
                      <a:pt x="6152" y="10458"/>
                      <a:pt x="8402" y="3414"/>
                      <a:pt x="7168" y="1168"/>
                    </a:cubicBezTo>
                    <a:cubicBezTo>
                      <a:pt x="6675" y="281"/>
                      <a:pt x="5850" y="0"/>
                      <a:pt x="5004"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6213275" y="331725"/>
                <a:ext cx="66975" cy="39900"/>
              </a:xfrm>
              <a:custGeom>
                <a:avLst/>
                <a:gdLst/>
                <a:ahLst/>
                <a:cxnLst/>
                <a:rect l="l" t="t" r="r" b="b"/>
                <a:pathLst>
                  <a:path w="2679" h="1596" extrusionOk="0">
                    <a:moveTo>
                      <a:pt x="0" y="0"/>
                    </a:moveTo>
                    <a:lnTo>
                      <a:pt x="0" y="0"/>
                    </a:lnTo>
                    <a:cubicBezTo>
                      <a:pt x="643" y="1298"/>
                      <a:pt x="1572" y="1584"/>
                      <a:pt x="2274" y="1596"/>
                    </a:cubicBezTo>
                    <a:cubicBezTo>
                      <a:pt x="2417" y="1227"/>
                      <a:pt x="2548" y="869"/>
                      <a:pt x="2679" y="500"/>
                    </a:cubicBezTo>
                    <a:lnTo>
                      <a:pt x="2679" y="500"/>
                    </a:lnTo>
                    <a:cubicBezTo>
                      <a:pt x="2493" y="559"/>
                      <a:pt x="2293" y="583"/>
                      <a:pt x="2090" y="583"/>
                    </a:cubicBezTo>
                    <a:cubicBezTo>
                      <a:pt x="1092" y="583"/>
                      <a:pt x="0" y="0"/>
                      <a:pt x="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5584700" y="-360275"/>
                <a:ext cx="847950" cy="620950"/>
              </a:xfrm>
              <a:custGeom>
                <a:avLst/>
                <a:gdLst/>
                <a:ahLst/>
                <a:cxnLst/>
                <a:rect l="l" t="t" r="r" b="b"/>
                <a:pathLst>
                  <a:path w="33918" h="24838" extrusionOk="0">
                    <a:moveTo>
                      <a:pt x="17763" y="1"/>
                    </a:moveTo>
                    <a:cubicBezTo>
                      <a:pt x="11444" y="1"/>
                      <a:pt x="4827" y="3642"/>
                      <a:pt x="2152" y="9452"/>
                    </a:cubicBezTo>
                    <a:cubicBezTo>
                      <a:pt x="1" y="14098"/>
                      <a:pt x="1981" y="24838"/>
                      <a:pt x="3061" y="24838"/>
                    </a:cubicBezTo>
                    <a:cubicBezTo>
                      <a:pt x="3141" y="24838"/>
                      <a:pt x="3215" y="24779"/>
                      <a:pt x="3283" y="24656"/>
                    </a:cubicBezTo>
                    <a:cubicBezTo>
                      <a:pt x="4283" y="22858"/>
                      <a:pt x="3021" y="19358"/>
                      <a:pt x="4355" y="16024"/>
                    </a:cubicBezTo>
                    <a:cubicBezTo>
                      <a:pt x="4474" y="15714"/>
                      <a:pt x="4581" y="15417"/>
                      <a:pt x="4664" y="15131"/>
                    </a:cubicBezTo>
                    <a:cubicBezTo>
                      <a:pt x="4966" y="14144"/>
                      <a:pt x="5849" y="13577"/>
                      <a:pt x="6755" y="13577"/>
                    </a:cubicBezTo>
                    <a:cubicBezTo>
                      <a:pt x="7281" y="13577"/>
                      <a:pt x="7815" y="13768"/>
                      <a:pt x="8248" y="14179"/>
                    </a:cubicBezTo>
                    <a:cubicBezTo>
                      <a:pt x="12308" y="18036"/>
                      <a:pt x="17523" y="21489"/>
                      <a:pt x="17523" y="21489"/>
                    </a:cubicBezTo>
                    <a:cubicBezTo>
                      <a:pt x="20750" y="23418"/>
                      <a:pt x="23405" y="24156"/>
                      <a:pt x="24964" y="24156"/>
                    </a:cubicBezTo>
                    <a:cubicBezTo>
                      <a:pt x="26119" y="24156"/>
                      <a:pt x="27858" y="22822"/>
                      <a:pt x="28501" y="20596"/>
                    </a:cubicBezTo>
                    <a:cubicBezTo>
                      <a:pt x="29132" y="18358"/>
                      <a:pt x="31001" y="17786"/>
                      <a:pt x="31001" y="17786"/>
                    </a:cubicBezTo>
                    <a:cubicBezTo>
                      <a:pt x="31001" y="17786"/>
                      <a:pt x="33918" y="8928"/>
                      <a:pt x="26488" y="2915"/>
                    </a:cubicBezTo>
                    <a:cubicBezTo>
                      <a:pt x="24008" y="911"/>
                      <a:pt x="20923" y="1"/>
                      <a:pt x="17763"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5613475" y="-364200"/>
                <a:ext cx="784950" cy="473600"/>
              </a:xfrm>
              <a:custGeom>
                <a:avLst/>
                <a:gdLst/>
                <a:ahLst/>
                <a:cxnLst/>
                <a:rect l="l" t="t" r="r" b="b"/>
                <a:pathLst>
                  <a:path w="31398" h="18944" extrusionOk="0">
                    <a:moveTo>
                      <a:pt x="15562" y="0"/>
                    </a:moveTo>
                    <a:cubicBezTo>
                      <a:pt x="14384" y="24"/>
                      <a:pt x="13217" y="120"/>
                      <a:pt x="12062" y="274"/>
                    </a:cubicBezTo>
                    <a:cubicBezTo>
                      <a:pt x="11479" y="358"/>
                      <a:pt x="10895" y="477"/>
                      <a:pt x="10312" y="620"/>
                    </a:cubicBezTo>
                    <a:cubicBezTo>
                      <a:pt x="9740" y="774"/>
                      <a:pt x="9169" y="953"/>
                      <a:pt x="8609" y="1179"/>
                    </a:cubicBezTo>
                    <a:cubicBezTo>
                      <a:pt x="7502" y="1620"/>
                      <a:pt x="6442" y="2215"/>
                      <a:pt x="5514" y="2977"/>
                    </a:cubicBezTo>
                    <a:cubicBezTo>
                      <a:pt x="4573" y="3715"/>
                      <a:pt x="3751" y="4608"/>
                      <a:pt x="3073" y="5573"/>
                    </a:cubicBezTo>
                    <a:cubicBezTo>
                      <a:pt x="1715" y="7525"/>
                      <a:pt x="906" y="9775"/>
                      <a:pt x="453" y="12050"/>
                    </a:cubicBezTo>
                    <a:cubicBezTo>
                      <a:pt x="239" y="13193"/>
                      <a:pt x="108" y="14347"/>
                      <a:pt x="61" y="15490"/>
                    </a:cubicBezTo>
                    <a:cubicBezTo>
                      <a:pt x="1" y="16645"/>
                      <a:pt x="13" y="17800"/>
                      <a:pt x="144" y="18943"/>
                    </a:cubicBezTo>
                    <a:lnTo>
                      <a:pt x="322" y="18931"/>
                    </a:lnTo>
                    <a:cubicBezTo>
                      <a:pt x="287" y="16657"/>
                      <a:pt x="537" y="14371"/>
                      <a:pt x="1096" y="12192"/>
                    </a:cubicBezTo>
                    <a:cubicBezTo>
                      <a:pt x="1644" y="10014"/>
                      <a:pt x="2525" y="7906"/>
                      <a:pt x="3859" y="6144"/>
                    </a:cubicBezTo>
                    <a:cubicBezTo>
                      <a:pt x="4525" y="5275"/>
                      <a:pt x="5299" y="4489"/>
                      <a:pt x="6180" y="3834"/>
                    </a:cubicBezTo>
                    <a:cubicBezTo>
                      <a:pt x="7049" y="3191"/>
                      <a:pt x="8026" y="2679"/>
                      <a:pt x="9038" y="2286"/>
                    </a:cubicBezTo>
                    <a:cubicBezTo>
                      <a:pt x="9550" y="2108"/>
                      <a:pt x="10074" y="1953"/>
                      <a:pt x="10609" y="1822"/>
                    </a:cubicBezTo>
                    <a:cubicBezTo>
                      <a:pt x="11145" y="1703"/>
                      <a:pt x="11681" y="1608"/>
                      <a:pt x="12229" y="1548"/>
                    </a:cubicBezTo>
                    <a:cubicBezTo>
                      <a:pt x="13256" y="1416"/>
                      <a:pt x="14295" y="1345"/>
                      <a:pt x="15324" y="1345"/>
                    </a:cubicBezTo>
                    <a:cubicBezTo>
                      <a:pt x="15403" y="1345"/>
                      <a:pt x="15483" y="1345"/>
                      <a:pt x="15562" y="1346"/>
                    </a:cubicBezTo>
                    <a:cubicBezTo>
                      <a:pt x="17789" y="1346"/>
                      <a:pt x="20003" y="1691"/>
                      <a:pt x="22016" y="2513"/>
                    </a:cubicBezTo>
                    <a:cubicBezTo>
                      <a:pt x="24028" y="3322"/>
                      <a:pt x="25802" y="4656"/>
                      <a:pt x="27076" y="6394"/>
                    </a:cubicBezTo>
                    <a:cubicBezTo>
                      <a:pt x="27719" y="7263"/>
                      <a:pt x="28255" y="8216"/>
                      <a:pt x="28671" y="9216"/>
                    </a:cubicBezTo>
                    <a:cubicBezTo>
                      <a:pt x="29088" y="10228"/>
                      <a:pt x="29398" y="11276"/>
                      <a:pt x="29600" y="12359"/>
                    </a:cubicBezTo>
                    <a:cubicBezTo>
                      <a:pt x="29969" y="14217"/>
                      <a:pt x="30029" y="16133"/>
                      <a:pt x="29874" y="18038"/>
                    </a:cubicBezTo>
                    <a:cubicBezTo>
                      <a:pt x="30338" y="18181"/>
                      <a:pt x="30767" y="18455"/>
                      <a:pt x="31076" y="18931"/>
                    </a:cubicBezTo>
                    <a:cubicBezTo>
                      <a:pt x="31398" y="16681"/>
                      <a:pt x="31398" y="14371"/>
                      <a:pt x="30993" y="12097"/>
                    </a:cubicBezTo>
                    <a:cubicBezTo>
                      <a:pt x="30791" y="10930"/>
                      <a:pt x="30457" y="9775"/>
                      <a:pt x="30005" y="8668"/>
                    </a:cubicBezTo>
                    <a:cubicBezTo>
                      <a:pt x="29552" y="7561"/>
                      <a:pt x="28969" y="6489"/>
                      <a:pt x="28243" y="5525"/>
                    </a:cubicBezTo>
                    <a:cubicBezTo>
                      <a:pt x="27516" y="4561"/>
                      <a:pt x="26659" y="3691"/>
                      <a:pt x="25695" y="2953"/>
                    </a:cubicBezTo>
                    <a:cubicBezTo>
                      <a:pt x="24730" y="2227"/>
                      <a:pt x="23659" y="1644"/>
                      <a:pt x="22540" y="1191"/>
                    </a:cubicBezTo>
                    <a:cubicBezTo>
                      <a:pt x="21432" y="739"/>
                      <a:pt x="20265" y="441"/>
                      <a:pt x="19099" y="251"/>
                    </a:cubicBezTo>
                    <a:cubicBezTo>
                      <a:pt x="18503" y="155"/>
                      <a:pt x="17920" y="96"/>
                      <a:pt x="17325" y="48"/>
                    </a:cubicBezTo>
                    <a:cubicBezTo>
                      <a:pt x="16741" y="12"/>
                      <a:pt x="16146" y="0"/>
                      <a:pt x="15562"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4948225" y="668675"/>
                <a:ext cx="597425" cy="530150"/>
              </a:xfrm>
              <a:custGeom>
                <a:avLst/>
                <a:gdLst/>
                <a:ahLst/>
                <a:cxnLst/>
                <a:rect l="l" t="t" r="r" b="b"/>
                <a:pathLst>
                  <a:path w="23897" h="21206" extrusionOk="0">
                    <a:moveTo>
                      <a:pt x="1" y="0"/>
                    </a:moveTo>
                    <a:cubicBezTo>
                      <a:pt x="1" y="1"/>
                      <a:pt x="4275" y="5168"/>
                      <a:pt x="5037" y="15562"/>
                    </a:cubicBezTo>
                    <a:cubicBezTo>
                      <a:pt x="10121" y="17800"/>
                      <a:pt x="17134" y="20562"/>
                      <a:pt x="23896" y="21205"/>
                    </a:cubicBezTo>
                    <a:lnTo>
                      <a:pt x="21598" y="6918"/>
                    </a:lnTo>
                    <a:cubicBezTo>
                      <a:pt x="21598" y="6918"/>
                      <a:pt x="20270" y="7746"/>
                      <a:pt x="17561" y="7746"/>
                    </a:cubicBezTo>
                    <a:cubicBezTo>
                      <a:pt x="14056" y="7746"/>
                      <a:pt x="8240" y="6360"/>
                      <a:pt x="1"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6188850" y="1652475"/>
                <a:ext cx="387875" cy="337050"/>
              </a:xfrm>
              <a:custGeom>
                <a:avLst/>
                <a:gdLst/>
                <a:ahLst/>
                <a:cxnLst/>
                <a:rect l="l" t="t" r="r" b="b"/>
                <a:pathLst>
                  <a:path w="15515" h="13482" extrusionOk="0">
                    <a:moveTo>
                      <a:pt x="6101" y="1"/>
                    </a:moveTo>
                    <a:cubicBezTo>
                      <a:pt x="5254" y="1"/>
                      <a:pt x="4499" y="138"/>
                      <a:pt x="3977" y="498"/>
                    </a:cubicBezTo>
                    <a:cubicBezTo>
                      <a:pt x="2334" y="1629"/>
                      <a:pt x="10609" y="3868"/>
                      <a:pt x="10609" y="3868"/>
                    </a:cubicBezTo>
                    <a:cubicBezTo>
                      <a:pt x="10609" y="3868"/>
                      <a:pt x="7585" y="3279"/>
                      <a:pt x="5008" y="3279"/>
                    </a:cubicBezTo>
                    <a:cubicBezTo>
                      <a:pt x="3884" y="3279"/>
                      <a:pt x="2845" y="3391"/>
                      <a:pt x="2180" y="3713"/>
                    </a:cubicBezTo>
                    <a:cubicBezTo>
                      <a:pt x="1" y="4761"/>
                      <a:pt x="9050" y="7106"/>
                      <a:pt x="9050" y="7106"/>
                    </a:cubicBezTo>
                    <a:cubicBezTo>
                      <a:pt x="9050" y="7106"/>
                      <a:pt x="7080" y="6867"/>
                      <a:pt x="5257" y="6867"/>
                    </a:cubicBezTo>
                    <a:cubicBezTo>
                      <a:pt x="3729" y="6867"/>
                      <a:pt x="2303" y="7035"/>
                      <a:pt x="2227" y="7654"/>
                    </a:cubicBezTo>
                    <a:cubicBezTo>
                      <a:pt x="2132" y="8463"/>
                      <a:pt x="8657" y="10559"/>
                      <a:pt x="8657" y="10559"/>
                    </a:cubicBezTo>
                    <a:cubicBezTo>
                      <a:pt x="8657" y="10559"/>
                      <a:pt x="4013" y="10642"/>
                      <a:pt x="4204" y="11178"/>
                    </a:cubicBezTo>
                    <a:cubicBezTo>
                      <a:pt x="4751" y="12762"/>
                      <a:pt x="7966" y="12893"/>
                      <a:pt x="7966" y="12893"/>
                    </a:cubicBezTo>
                    <a:cubicBezTo>
                      <a:pt x="7966" y="12893"/>
                      <a:pt x="8490" y="12976"/>
                      <a:pt x="10323" y="13381"/>
                    </a:cubicBezTo>
                    <a:cubicBezTo>
                      <a:pt x="10639" y="13451"/>
                      <a:pt x="10924" y="13482"/>
                      <a:pt x="11179" y="13482"/>
                    </a:cubicBezTo>
                    <a:cubicBezTo>
                      <a:pt x="12085" y="13482"/>
                      <a:pt x="12615" y="13096"/>
                      <a:pt x="12848" y="12762"/>
                    </a:cubicBezTo>
                    <a:cubicBezTo>
                      <a:pt x="13431" y="11928"/>
                      <a:pt x="14550" y="10357"/>
                      <a:pt x="14836" y="8321"/>
                    </a:cubicBezTo>
                    <a:cubicBezTo>
                      <a:pt x="15515" y="3344"/>
                      <a:pt x="12455" y="1403"/>
                      <a:pt x="12455" y="1403"/>
                    </a:cubicBezTo>
                    <a:cubicBezTo>
                      <a:pt x="12455" y="1403"/>
                      <a:pt x="8807" y="1"/>
                      <a:pt x="6101"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6473725" y="1587025"/>
                <a:ext cx="71150" cy="135675"/>
              </a:xfrm>
              <a:custGeom>
                <a:avLst/>
                <a:gdLst/>
                <a:ahLst/>
                <a:cxnLst/>
                <a:rect l="l" t="t" r="r" b="b"/>
                <a:pathLst>
                  <a:path w="2846" h="5427" extrusionOk="0">
                    <a:moveTo>
                      <a:pt x="1626" y="1"/>
                    </a:moveTo>
                    <a:cubicBezTo>
                      <a:pt x="1597" y="1"/>
                      <a:pt x="1571" y="11"/>
                      <a:pt x="1548" y="33"/>
                    </a:cubicBezTo>
                    <a:cubicBezTo>
                      <a:pt x="595" y="1771"/>
                      <a:pt x="381" y="2842"/>
                      <a:pt x="0" y="5212"/>
                    </a:cubicBezTo>
                    <a:lnTo>
                      <a:pt x="1250" y="5426"/>
                    </a:lnTo>
                    <a:cubicBezTo>
                      <a:pt x="1250" y="5426"/>
                      <a:pt x="2846" y="2830"/>
                      <a:pt x="2346" y="949"/>
                    </a:cubicBezTo>
                    <a:cubicBezTo>
                      <a:pt x="2271" y="684"/>
                      <a:pt x="1865" y="1"/>
                      <a:pt x="1626"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6565700" y="855900"/>
                <a:ext cx="790300" cy="909950"/>
              </a:xfrm>
              <a:custGeom>
                <a:avLst/>
                <a:gdLst/>
                <a:ahLst/>
                <a:cxnLst/>
                <a:rect l="l" t="t" r="r" b="b"/>
                <a:pathLst>
                  <a:path w="31612" h="36398" extrusionOk="0">
                    <a:moveTo>
                      <a:pt x="26265" y="0"/>
                    </a:moveTo>
                    <a:cubicBezTo>
                      <a:pt x="26265" y="0"/>
                      <a:pt x="24444" y="4405"/>
                      <a:pt x="22205" y="9918"/>
                    </a:cubicBezTo>
                    <a:cubicBezTo>
                      <a:pt x="19967" y="15431"/>
                      <a:pt x="16466" y="22300"/>
                      <a:pt x="16466" y="22300"/>
                    </a:cubicBezTo>
                    <a:cubicBezTo>
                      <a:pt x="11168" y="15442"/>
                      <a:pt x="4024" y="1286"/>
                      <a:pt x="4024" y="1286"/>
                    </a:cubicBezTo>
                    <a:cubicBezTo>
                      <a:pt x="1869" y="9930"/>
                      <a:pt x="988" y="10489"/>
                      <a:pt x="0" y="16550"/>
                    </a:cubicBezTo>
                    <a:cubicBezTo>
                      <a:pt x="5239" y="31373"/>
                      <a:pt x="17764" y="36397"/>
                      <a:pt x="17764" y="36397"/>
                    </a:cubicBezTo>
                    <a:cubicBezTo>
                      <a:pt x="28801" y="26396"/>
                      <a:pt x="31611" y="1857"/>
                      <a:pt x="31611" y="1857"/>
                    </a:cubicBezTo>
                    <a:lnTo>
                      <a:pt x="26265" y="0"/>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7053850" y="331425"/>
                <a:ext cx="391450" cy="587300"/>
              </a:xfrm>
              <a:custGeom>
                <a:avLst/>
                <a:gdLst/>
                <a:ahLst/>
                <a:cxnLst/>
                <a:rect l="l" t="t" r="r" b="b"/>
                <a:pathLst>
                  <a:path w="15658" h="23492" extrusionOk="0">
                    <a:moveTo>
                      <a:pt x="5168" y="1"/>
                    </a:moveTo>
                    <a:cubicBezTo>
                      <a:pt x="5043" y="1"/>
                      <a:pt x="4916" y="83"/>
                      <a:pt x="4787" y="262"/>
                    </a:cubicBezTo>
                    <a:cubicBezTo>
                      <a:pt x="3275" y="2358"/>
                      <a:pt x="4703" y="10013"/>
                      <a:pt x="4703" y="10013"/>
                    </a:cubicBezTo>
                    <a:cubicBezTo>
                      <a:pt x="2393" y="10299"/>
                      <a:pt x="0" y="12097"/>
                      <a:pt x="1501" y="14847"/>
                    </a:cubicBezTo>
                    <a:cubicBezTo>
                      <a:pt x="3013" y="17598"/>
                      <a:pt x="6215" y="21586"/>
                      <a:pt x="6215" y="21586"/>
                    </a:cubicBezTo>
                    <a:cubicBezTo>
                      <a:pt x="7668" y="23467"/>
                      <a:pt x="11704" y="23491"/>
                      <a:pt x="11704" y="23491"/>
                    </a:cubicBezTo>
                    <a:cubicBezTo>
                      <a:pt x="13335" y="21896"/>
                      <a:pt x="13657" y="18026"/>
                      <a:pt x="13728" y="16490"/>
                    </a:cubicBezTo>
                    <a:cubicBezTo>
                      <a:pt x="13740" y="16181"/>
                      <a:pt x="13740" y="15967"/>
                      <a:pt x="13740" y="15883"/>
                    </a:cubicBezTo>
                    <a:lnTo>
                      <a:pt x="13740" y="15848"/>
                    </a:lnTo>
                    <a:cubicBezTo>
                      <a:pt x="13740" y="15848"/>
                      <a:pt x="15657" y="15026"/>
                      <a:pt x="15086" y="11930"/>
                    </a:cubicBezTo>
                    <a:cubicBezTo>
                      <a:pt x="14693" y="9852"/>
                      <a:pt x="12296" y="9591"/>
                      <a:pt x="11118" y="9591"/>
                    </a:cubicBezTo>
                    <a:cubicBezTo>
                      <a:pt x="10724" y="9591"/>
                      <a:pt x="10466" y="9621"/>
                      <a:pt x="10466" y="9621"/>
                    </a:cubicBezTo>
                    <a:cubicBezTo>
                      <a:pt x="10466" y="9621"/>
                      <a:pt x="11782" y="221"/>
                      <a:pt x="10130" y="221"/>
                    </a:cubicBezTo>
                    <a:cubicBezTo>
                      <a:pt x="10067" y="221"/>
                      <a:pt x="10001" y="235"/>
                      <a:pt x="9930" y="262"/>
                    </a:cubicBezTo>
                    <a:cubicBezTo>
                      <a:pt x="7978" y="1024"/>
                      <a:pt x="7489" y="9347"/>
                      <a:pt x="7489" y="9347"/>
                    </a:cubicBezTo>
                    <a:cubicBezTo>
                      <a:pt x="7489" y="9347"/>
                      <a:pt x="6494" y="1"/>
                      <a:pt x="5168"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7341375" y="617550"/>
                <a:ext cx="56000" cy="126150"/>
              </a:xfrm>
              <a:custGeom>
                <a:avLst/>
                <a:gdLst/>
                <a:ahLst/>
                <a:cxnLst/>
                <a:rect l="l" t="t" r="r" b="b"/>
                <a:pathLst>
                  <a:path w="2240" h="5046" extrusionOk="0">
                    <a:moveTo>
                      <a:pt x="817" y="1"/>
                    </a:moveTo>
                    <a:cubicBezTo>
                      <a:pt x="679" y="1"/>
                      <a:pt x="555" y="82"/>
                      <a:pt x="525" y="223"/>
                    </a:cubicBezTo>
                    <a:cubicBezTo>
                      <a:pt x="501" y="295"/>
                      <a:pt x="1" y="2164"/>
                      <a:pt x="263" y="3760"/>
                    </a:cubicBezTo>
                    <a:lnTo>
                      <a:pt x="275" y="3855"/>
                    </a:lnTo>
                    <a:cubicBezTo>
                      <a:pt x="334" y="4081"/>
                      <a:pt x="417" y="4272"/>
                      <a:pt x="548" y="4438"/>
                    </a:cubicBezTo>
                    <a:cubicBezTo>
                      <a:pt x="644" y="4569"/>
                      <a:pt x="763" y="4664"/>
                      <a:pt x="906" y="4760"/>
                    </a:cubicBezTo>
                    <a:cubicBezTo>
                      <a:pt x="1251" y="4986"/>
                      <a:pt x="1680" y="5045"/>
                      <a:pt x="2072" y="5045"/>
                    </a:cubicBezTo>
                    <a:lnTo>
                      <a:pt x="2227" y="5045"/>
                    </a:lnTo>
                    <a:cubicBezTo>
                      <a:pt x="2239" y="4736"/>
                      <a:pt x="2239" y="4522"/>
                      <a:pt x="2239" y="4438"/>
                    </a:cubicBezTo>
                    <a:lnTo>
                      <a:pt x="2239" y="4438"/>
                    </a:lnTo>
                    <a:cubicBezTo>
                      <a:pt x="2176" y="4442"/>
                      <a:pt x="2111" y="4445"/>
                      <a:pt x="2046" y="4445"/>
                    </a:cubicBezTo>
                    <a:cubicBezTo>
                      <a:pt x="1746" y="4445"/>
                      <a:pt x="1440" y="4395"/>
                      <a:pt x="1215" y="4248"/>
                    </a:cubicBezTo>
                    <a:cubicBezTo>
                      <a:pt x="1025" y="4117"/>
                      <a:pt x="906" y="3926"/>
                      <a:pt x="858" y="3664"/>
                    </a:cubicBezTo>
                    <a:cubicBezTo>
                      <a:pt x="620" y="2200"/>
                      <a:pt x="1096" y="402"/>
                      <a:pt x="1108" y="378"/>
                    </a:cubicBezTo>
                    <a:cubicBezTo>
                      <a:pt x="1144" y="212"/>
                      <a:pt x="1049" y="57"/>
                      <a:pt x="894" y="9"/>
                    </a:cubicBezTo>
                    <a:cubicBezTo>
                      <a:pt x="868" y="4"/>
                      <a:pt x="843" y="1"/>
                      <a:pt x="8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7271725" y="614000"/>
                <a:ext cx="90525" cy="132375"/>
              </a:xfrm>
              <a:custGeom>
                <a:avLst/>
                <a:gdLst/>
                <a:ahLst/>
                <a:cxnLst/>
                <a:rect l="l" t="t" r="r" b="b"/>
                <a:pathLst>
                  <a:path w="3621" h="5295" extrusionOk="0">
                    <a:moveTo>
                      <a:pt x="1017" y="1"/>
                    </a:moveTo>
                    <a:cubicBezTo>
                      <a:pt x="897" y="1"/>
                      <a:pt x="785" y="78"/>
                      <a:pt x="739" y="199"/>
                    </a:cubicBezTo>
                    <a:cubicBezTo>
                      <a:pt x="703" y="270"/>
                      <a:pt x="1" y="2211"/>
                      <a:pt x="477" y="3794"/>
                    </a:cubicBezTo>
                    <a:cubicBezTo>
                      <a:pt x="751" y="4664"/>
                      <a:pt x="1156" y="5164"/>
                      <a:pt x="1703" y="5271"/>
                    </a:cubicBezTo>
                    <a:cubicBezTo>
                      <a:pt x="1787" y="5283"/>
                      <a:pt x="1858" y="5295"/>
                      <a:pt x="1941" y="5295"/>
                    </a:cubicBezTo>
                    <a:cubicBezTo>
                      <a:pt x="2739" y="5295"/>
                      <a:pt x="3430" y="4497"/>
                      <a:pt x="3513" y="4390"/>
                    </a:cubicBezTo>
                    <a:cubicBezTo>
                      <a:pt x="3620" y="4271"/>
                      <a:pt x="3596" y="4080"/>
                      <a:pt x="3465" y="3973"/>
                    </a:cubicBezTo>
                    <a:cubicBezTo>
                      <a:pt x="3412" y="3925"/>
                      <a:pt x="3344" y="3901"/>
                      <a:pt x="3275" y="3901"/>
                    </a:cubicBezTo>
                    <a:cubicBezTo>
                      <a:pt x="3192" y="3901"/>
                      <a:pt x="3108" y="3937"/>
                      <a:pt x="3049" y="4009"/>
                    </a:cubicBezTo>
                    <a:cubicBezTo>
                      <a:pt x="2872" y="4219"/>
                      <a:pt x="2366" y="4696"/>
                      <a:pt x="1923" y="4696"/>
                    </a:cubicBezTo>
                    <a:cubicBezTo>
                      <a:pt x="1889" y="4696"/>
                      <a:pt x="1855" y="4693"/>
                      <a:pt x="1822" y="4687"/>
                    </a:cubicBezTo>
                    <a:cubicBezTo>
                      <a:pt x="1429" y="4604"/>
                      <a:pt x="1191" y="4056"/>
                      <a:pt x="1060" y="3616"/>
                    </a:cubicBezTo>
                    <a:cubicBezTo>
                      <a:pt x="632" y="2235"/>
                      <a:pt x="1298" y="425"/>
                      <a:pt x="1298" y="401"/>
                    </a:cubicBezTo>
                    <a:cubicBezTo>
                      <a:pt x="1358" y="246"/>
                      <a:pt x="1287" y="80"/>
                      <a:pt x="1120" y="20"/>
                    </a:cubicBezTo>
                    <a:cubicBezTo>
                      <a:pt x="1086" y="7"/>
                      <a:pt x="1051" y="1"/>
                      <a:pt x="10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7119925" y="622250"/>
                <a:ext cx="129200" cy="80975"/>
              </a:xfrm>
              <a:custGeom>
                <a:avLst/>
                <a:gdLst/>
                <a:ahLst/>
                <a:cxnLst/>
                <a:rect l="l" t="t" r="r" b="b"/>
                <a:pathLst>
                  <a:path w="5168" h="3239" extrusionOk="0">
                    <a:moveTo>
                      <a:pt x="4444" y="1"/>
                    </a:moveTo>
                    <a:cubicBezTo>
                      <a:pt x="4403" y="1"/>
                      <a:pt x="4362" y="8"/>
                      <a:pt x="4322" y="24"/>
                    </a:cubicBezTo>
                    <a:cubicBezTo>
                      <a:pt x="4168" y="95"/>
                      <a:pt x="4108" y="274"/>
                      <a:pt x="4180" y="428"/>
                    </a:cubicBezTo>
                    <a:cubicBezTo>
                      <a:pt x="4239" y="547"/>
                      <a:pt x="4703" y="1667"/>
                      <a:pt x="3513" y="2262"/>
                    </a:cubicBezTo>
                    <a:cubicBezTo>
                      <a:pt x="2915" y="2555"/>
                      <a:pt x="2258" y="2640"/>
                      <a:pt x="1702" y="2640"/>
                    </a:cubicBezTo>
                    <a:cubicBezTo>
                      <a:pt x="973" y="2640"/>
                      <a:pt x="419" y="2495"/>
                      <a:pt x="405" y="2488"/>
                    </a:cubicBezTo>
                    <a:cubicBezTo>
                      <a:pt x="383" y="2483"/>
                      <a:pt x="361" y="2481"/>
                      <a:pt x="339" y="2481"/>
                    </a:cubicBezTo>
                    <a:cubicBezTo>
                      <a:pt x="206" y="2481"/>
                      <a:pt x="77" y="2570"/>
                      <a:pt x="36" y="2702"/>
                    </a:cubicBezTo>
                    <a:cubicBezTo>
                      <a:pt x="1" y="2869"/>
                      <a:pt x="96" y="3024"/>
                      <a:pt x="251" y="3072"/>
                    </a:cubicBezTo>
                    <a:cubicBezTo>
                      <a:pt x="298" y="3083"/>
                      <a:pt x="893" y="3238"/>
                      <a:pt x="1691" y="3238"/>
                    </a:cubicBezTo>
                    <a:cubicBezTo>
                      <a:pt x="2322" y="3238"/>
                      <a:pt x="3072" y="3143"/>
                      <a:pt x="3775" y="2798"/>
                    </a:cubicBezTo>
                    <a:cubicBezTo>
                      <a:pt x="5168" y="2107"/>
                      <a:pt x="5001" y="786"/>
                      <a:pt x="4727" y="178"/>
                    </a:cubicBezTo>
                    <a:cubicBezTo>
                      <a:pt x="4674" y="63"/>
                      <a:pt x="4562" y="1"/>
                      <a:pt x="4444"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7185100" y="688175"/>
                <a:ext cx="82200" cy="107025"/>
              </a:xfrm>
              <a:custGeom>
                <a:avLst/>
                <a:gdLst/>
                <a:ahLst/>
                <a:cxnLst/>
                <a:rect l="l" t="t" r="r" b="b"/>
                <a:pathLst>
                  <a:path w="3288" h="4281" extrusionOk="0">
                    <a:moveTo>
                      <a:pt x="343" y="0"/>
                    </a:moveTo>
                    <a:cubicBezTo>
                      <a:pt x="247" y="0"/>
                      <a:pt x="156" y="48"/>
                      <a:pt x="96" y="137"/>
                    </a:cubicBezTo>
                    <a:cubicBezTo>
                      <a:pt x="1" y="280"/>
                      <a:pt x="37" y="458"/>
                      <a:pt x="180" y="554"/>
                    </a:cubicBezTo>
                    <a:cubicBezTo>
                      <a:pt x="203" y="565"/>
                      <a:pt x="2132" y="1863"/>
                      <a:pt x="2656" y="4054"/>
                    </a:cubicBezTo>
                    <a:cubicBezTo>
                      <a:pt x="2692" y="4185"/>
                      <a:pt x="2811" y="4280"/>
                      <a:pt x="2954" y="4280"/>
                    </a:cubicBezTo>
                    <a:cubicBezTo>
                      <a:pt x="2978" y="4280"/>
                      <a:pt x="3001" y="4280"/>
                      <a:pt x="3025" y="4268"/>
                    </a:cubicBezTo>
                    <a:cubicBezTo>
                      <a:pt x="3180" y="4233"/>
                      <a:pt x="3287" y="4078"/>
                      <a:pt x="3239" y="3911"/>
                    </a:cubicBezTo>
                    <a:cubicBezTo>
                      <a:pt x="2656" y="1494"/>
                      <a:pt x="596" y="113"/>
                      <a:pt x="513" y="54"/>
                    </a:cubicBezTo>
                    <a:cubicBezTo>
                      <a:pt x="459" y="18"/>
                      <a:pt x="400" y="0"/>
                      <a:pt x="343"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0"/>
          <p:cNvSpPr txBox="1">
            <a:spLocks noGrp="1"/>
          </p:cNvSpPr>
          <p:nvPr>
            <p:ph type="body" idx="1"/>
          </p:nvPr>
        </p:nvSpPr>
        <p:spPr>
          <a:xfrm>
            <a:off x="3505200" y="1186063"/>
            <a:ext cx="4926550" cy="3443087"/>
          </a:xfrm>
          <a:prstGeom prst="rect">
            <a:avLst/>
          </a:prstGeom>
        </p:spPr>
        <p:txBody>
          <a:bodyPr spcFirstLastPara="1" wrap="square" lIns="91425" tIns="91425" rIns="91425" bIns="91425" anchor="t" anchorCtr="0">
            <a:noAutofit/>
          </a:bodyPr>
          <a:lstStyle/>
          <a:p>
            <a:pPr marL="0" lvl="0" indent="0" algn="l">
              <a:buClr>
                <a:schemeClr val="dk1"/>
              </a:buClr>
              <a:buSzPts val="1100"/>
              <a:buNone/>
            </a:pPr>
            <a:r>
              <a:rPr lang="en-GB" sz="1800" dirty="0">
                <a:latin typeface="Agency FB" pitchFamily="34" charset="0"/>
              </a:rPr>
              <a:t>Just January this year, we had our first Cultural Immersion day. This day is meant to be a day of bonding and growth for employees and coincided with the launch of our Staff Resource Group. This group is led by employees and aims to promote inclusion at our company through action, advocacy and access. However, events in the last few months have proven to us that our definition of diversity and inclusion is quite shallow. Such company events may not be enough and we need to step up our game</a:t>
            </a:r>
            <a:r>
              <a:rPr lang="en-GB" dirty="0"/>
              <a:t>.</a:t>
            </a:r>
            <a:endParaRPr dirty="0"/>
          </a:p>
        </p:txBody>
      </p:sp>
      <p:grpSp>
        <p:nvGrpSpPr>
          <p:cNvPr id="510" name="Google Shape;510;p30"/>
          <p:cNvGrpSpPr/>
          <p:nvPr/>
        </p:nvGrpSpPr>
        <p:grpSpPr>
          <a:xfrm>
            <a:off x="0" y="722213"/>
            <a:ext cx="3230200" cy="3699075"/>
            <a:chOff x="2188950" y="1008500"/>
            <a:chExt cx="3230200" cy="3699075"/>
          </a:xfrm>
        </p:grpSpPr>
        <p:sp>
          <p:nvSpPr>
            <p:cNvPr id="511" name="Google Shape;511;p30"/>
            <p:cNvSpPr/>
            <p:nvPr/>
          </p:nvSpPr>
          <p:spPr>
            <a:xfrm>
              <a:off x="4200225" y="3835125"/>
              <a:ext cx="318500" cy="465350"/>
            </a:xfrm>
            <a:custGeom>
              <a:avLst/>
              <a:gdLst/>
              <a:ahLst/>
              <a:cxnLst/>
              <a:rect l="l" t="t" r="r" b="b"/>
              <a:pathLst>
                <a:path w="12740" h="18614" extrusionOk="0">
                  <a:moveTo>
                    <a:pt x="9585" y="1"/>
                  </a:moveTo>
                  <a:cubicBezTo>
                    <a:pt x="7025" y="96"/>
                    <a:pt x="3834" y="2989"/>
                    <a:pt x="2739" y="4799"/>
                  </a:cubicBezTo>
                  <a:cubicBezTo>
                    <a:pt x="1655" y="6608"/>
                    <a:pt x="0" y="6775"/>
                    <a:pt x="0" y="6775"/>
                  </a:cubicBezTo>
                  <a:lnTo>
                    <a:pt x="1750" y="17026"/>
                  </a:lnTo>
                  <a:lnTo>
                    <a:pt x="2512" y="16895"/>
                  </a:lnTo>
                  <a:cubicBezTo>
                    <a:pt x="5177" y="18349"/>
                    <a:pt x="8587" y="18613"/>
                    <a:pt x="10718" y="18613"/>
                  </a:cubicBezTo>
                  <a:cubicBezTo>
                    <a:pt x="11939" y="18613"/>
                    <a:pt x="12740" y="18527"/>
                    <a:pt x="12740" y="18527"/>
                  </a:cubicBezTo>
                  <a:lnTo>
                    <a:pt x="9585" y="1"/>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4154975" y="3972350"/>
              <a:ext cx="94675" cy="329525"/>
            </a:xfrm>
            <a:custGeom>
              <a:avLst/>
              <a:gdLst/>
              <a:ahLst/>
              <a:cxnLst/>
              <a:rect l="l" t="t" r="r" b="b"/>
              <a:pathLst>
                <a:path w="3787" h="13181" extrusionOk="0">
                  <a:moveTo>
                    <a:pt x="1596" y="0"/>
                  </a:moveTo>
                  <a:lnTo>
                    <a:pt x="0" y="274"/>
                  </a:lnTo>
                  <a:lnTo>
                    <a:pt x="2203" y="13180"/>
                  </a:lnTo>
                  <a:lnTo>
                    <a:pt x="3787" y="12907"/>
                  </a:lnTo>
                  <a:lnTo>
                    <a:pt x="15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2188950" y="3947050"/>
              <a:ext cx="2026475" cy="760525"/>
            </a:xfrm>
            <a:custGeom>
              <a:avLst/>
              <a:gdLst/>
              <a:ahLst/>
              <a:cxnLst/>
              <a:rect l="l" t="t" r="r" b="b"/>
              <a:pathLst>
                <a:path w="81059" h="30421" extrusionOk="0">
                  <a:moveTo>
                    <a:pt x="78427" y="0"/>
                  </a:moveTo>
                  <a:lnTo>
                    <a:pt x="1" y="14669"/>
                  </a:lnTo>
                  <a:lnTo>
                    <a:pt x="1" y="30421"/>
                  </a:lnTo>
                  <a:lnTo>
                    <a:pt x="81058" y="15455"/>
                  </a:lnTo>
                  <a:lnTo>
                    <a:pt x="78427" y="0"/>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4127000" y="4264650"/>
              <a:ext cx="49125" cy="49125"/>
            </a:xfrm>
            <a:custGeom>
              <a:avLst/>
              <a:gdLst/>
              <a:ahLst/>
              <a:cxnLst/>
              <a:rect l="l" t="t" r="r" b="b"/>
              <a:pathLst>
                <a:path w="1965" h="1965" extrusionOk="0">
                  <a:moveTo>
                    <a:pt x="988" y="0"/>
                  </a:moveTo>
                  <a:cubicBezTo>
                    <a:pt x="441" y="0"/>
                    <a:pt x="0" y="441"/>
                    <a:pt x="0" y="976"/>
                  </a:cubicBezTo>
                  <a:cubicBezTo>
                    <a:pt x="0" y="1524"/>
                    <a:pt x="441" y="1965"/>
                    <a:pt x="988" y="1965"/>
                  </a:cubicBezTo>
                  <a:cubicBezTo>
                    <a:pt x="1524" y="1965"/>
                    <a:pt x="1965" y="1524"/>
                    <a:pt x="1965" y="976"/>
                  </a:cubicBezTo>
                  <a:cubicBezTo>
                    <a:pt x="1965" y="441"/>
                    <a:pt x="1524" y="0"/>
                    <a:pt x="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4395775" y="3781725"/>
              <a:ext cx="269100" cy="564700"/>
            </a:xfrm>
            <a:custGeom>
              <a:avLst/>
              <a:gdLst/>
              <a:ahLst/>
              <a:cxnLst/>
              <a:rect l="l" t="t" r="r" b="b"/>
              <a:pathLst>
                <a:path w="10764" h="22588" extrusionOk="0">
                  <a:moveTo>
                    <a:pt x="5393" y="1"/>
                  </a:moveTo>
                  <a:cubicBezTo>
                    <a:pt x="5275" y="1"/>
                    <a:pt x="5157" y="10"/>
                    <a:pt x="5037" y="29"/>
                  </a:cubicBezTo>
                  <a:lnTo>
                    <a:pt x="1977" y="553"/>
                  </a:lnTo>
                  <a:cubicBezTo>
                    <a:pt x="798" y="755"/>
                    <a:pt x="1" y="1886"/>
                    <a:pt x="203" y="3065"/>
                  </a:cubicBezTo>
                  <a:lnTo>
                    <a:pt x="3215" y="20770"/>
                  </a:lnTo>
                  <a:cubicBezTo>
                    <a:pt x="3396" y="21836"/>
                    <a:pt x="4313" y="22587"/>
                    <a:pt x="5357" y="22587"/>
                  </a:cubicBezTo>
                  <a:cubicBezTo>
                    <a:pt x="5479" y="22587"/>
                    <a:pt x="5603" y="22577"/>
                    <a:pt x="5727" y="22556"/>
                  </a:cubicBezTo>
                  <a:lnTo>
                    <a:pt x="8787" y="22032"/>
                  </a:lnTo>
                  <a:cubicBezTo>
                    <a:pt x="9966" y="21829"/>
                    <a:pt x="10764" y="20710"/>
                    <a:pt x="10561" y="19520"/>
                  </a:cubicBezTo>
                  <a:lnTo>
                    <a:pt x="7549" y="1815"/>
                  </a:lnTo>
                  <a:cubicBezTo>
                    <a:pt x="7367" y="744"/>
                    <a:pt x="6443" y="1"/>
                    <a:pt x="5393"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5117000" y="3290425"/>
              <a:ext cx="302150" cy="302425"/>
            </a:xfrm>
            <a:custGeom>
              <a:avLst/>
              <a:gdLst/>
              <a:ahLst/>
              <a:cxnLst/>
              <a:rect l="l" t="t" r="r" b="b"/>
              <a:pathLst>
                <a:path w="12086" h="12097" extrusionOk="0">
                  <a:moveTo>
                    <a:pt x="6049" y="0"/>
                  </a:moveTo>
                  <a:cubicBezTo>
                    <a:pt x="2703" y="0"/>
                    <a:pt x="0" y="2715"/>
                    <a:pt x="0" y="6048"/>
                  </a:cubicBezTo>
                  <a:cubicBezTo>
                    <a:pt x="0" y="9394"/>
                    <a:pt x="2703" y="12097"/>
                    <a:pt x="6049" y="12097"/>
                  </a:cubicBezTo>
                  <a:cubicBezTo>
                    <a:pt x="9382" y="12097"/>
                    <a:pt x="12085" y="9394"/>
                    <a:pt x="12085" y="6048"/>
                  </a:cubicBezTo>
                  <a:cubicBezTo>
                    <a:pt x="12085" y="2715"/>
                    <a:pt x="9382" y="0"/>
                    <a:pt x="6049"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5140800" y="3272550"/>
              <a:ext cx="185475" cy="370900"/>
            </a:xfrm>
            <a:custGeom>
              <a:avLst/>
              <a:gdLst/>
              <a:ahLst/>
              <a:cxnLst/>
              <a:rect l="l" t="t" r="r" b="b"/>
              <a:pathLst>
                <a:path w="7419" h="14836" extrusionOk="0">
                  <a:moveTo>
                    <a:pt x="1" y="1"/>
                  </a:moveTo>
                  <a:lnTo>
                    <a:pt x="2525" y="14836"/>
                  </a:lnTo>
                  <a:lnTo>
                    <a:pt x="7418" y="12431"/>
                  </a:lnTo>
                  <a:lnTo>
                    <a:pt x="5406" y="65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4159150" y="3453525"/>
              <a:ext cx="302125" cy="302150"/>
            </a:xfrm>
            <a:custGeom>
              <a:avLst/>
              <a:gdLst/>
              <a:ahLst/>
              <a:cxnLst/>
              <a:rect l="l" t="t" r="r" b="b"/>
              <a:pathLst>
                <a:path w="12085" h="12086" extrusionOk="0">
                  <a:moveTo>
                    <a:pt x="6048" y="1"/>
                  </a:moveTo>
                  <a:cubicBezTo>
                    <a:pt x="2703" y="1"/>
                    <a:pt x="0" y="2703"/>
                    <a:pt x="0" y="6049"/>
                  </a:cubicBezTo>
                  <a:cubicBezTo>
                    <a:pt x="0" y="9383"/>
                    <a:pt x="2703" y="12086"/>
                    <a:pt x="6048" y="12086"/>
                  </a:cubicBezTo>
                  <a:cubicBezTo>
                    <a:pt x="9382" y="12086"/>
                    <a:pt x="12085" y="9383"/>
                    <a:pt x="12085" y="6049"/>
                  </a:cubicBezTo>
                  <a:cubicBezTo>
                    <a:pt x="12085" y="2703"/>
                    <a:pt x="9382" y="1"/>
                    <a:pt x="6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5095875" y="2977800"/>
              <a:ext cx="248850" cy="944050"/>
            </a:xfrm>
            <a:custGeom>
              <a:avLst/>
              <a:gdLst/>
              <a:ahLst/>
              <a:cxnLst/>
              <a:rect l="l" t="t" r="r" b="b"/>
              <a:pathLst>
                <a:path w="9954" h="37762" extrusionOk="0">
                  <a:moveTo>
                    <a:pt x="2088" y="0"/>
                  </a:moveTo>
                  <a:cubicBezTo>
                    <a:pt x="1980" y="0"/>
                    <a:pt x="1872" y="9"/>
                    <a:pt x="1762" y="27"/>
                  </a:cubicBezTo>
                  <a:cubicBezTo>
                    <a:pt x="702" y="206"/>
                    <a:pt x="0" y="1218"/>
                    <a:pt x="179" y="2278"/>
                  </a:cubicBezTo>
                  <a:lnTo>
                    <a:pt x="5941" y="36139"/>
                  </a:lnTo>
                  <a:cubicBezTo>
                    <a:pt x="6101" y="37089"/>
                    <a:pt x="6922" y="37762"/>
                    <a:pt x="7854" y="37762"/>
                  </a:cubicBezTo>
                  <a:cubicBezTo>
                    <a:pt x="7961" y="37762"/>
                    <a:pt x="8070" y="37753"/>
                    <a:pt x="8180" y="37734"/>
                  </a:cubicBezTo>
                  <a:cubicBezTo>
                    <a:pt x="9239" y="37556"/>
                    <a:pt x="9954" y="36544"/>
                    <a:pt x="9763" y="35496"/>
                  </a:cubicBezTo>
                  <a:lnTo>
                    <a:pt x="4012" y="1623"/>
                  </a:lnTo>
                  <a:cubicBezTo>
                    <a:pt x="3842" y="673"/>
                    <a:pt x="3020" y="0"/>
                    <a:pt x="2088"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4280275" y="3366725"/>
              <a:ext cx="335500" cy="428725"/>
            </a:xfrm>
            <a:custGeom>
              <a:avLst/>
              <a:gdLst/>
              <a:ahLst/>
              <a:cxnLst/>
              <a:rect l="l" t="t" r="r" b="b"/>
              <a:pathLst>
                <a:path w="13420" h="17149" extrusionOk="0">
                  <a:moveTo>
                    <a:pt x="9098" y="0"/>
                  </a:moveTo>
                  <a:cubicBezTo>
                    <a:pt x="8976" y="0"/>
                    <a:pt x="8853" y="11"/>
                    <a:pt x="8728" y="32"/>
                  </a:cubicBezTo>
                  <a:lnTo>
                    <a:pt x="1989" y="1187"/>
                  </a:lnTo>
                  <a:cubicBezTo>
                    <a:pt x="799" y="1389"/>
                    <a:pt x="1" y="2508"/>
                    <a:pt x="203" y="3699"/>
                  </a:cubicBezTo>
                  <a:lnTo>
                    <a:pt x="2192" y="15343"/>
                  </a:lnTo>
                  <a:cubicBezTo>
                    <a:pt x="2373" y="16399"/>
                    <a:pt x="3289" y="17149"/>
                    <a:pt x="4334" y="17149"/>
                  </a:cubicBezTo>
                  <a:cubicBezTo>
                    <a:pt x="4456" y="17149"/>
                    <a:pt x="4579" y="17138"/>
                    <a:pt x="4704" y="17117"/>
                  </a:cubicBezTo>
                  <a:lnTo>
                    <a:pt x="11443" y="15974"/>
                  </a:lnTo>
                  <a:cubicBezTo>
                    <a:pt x="12622" y="15772"/>
                    <a:pt x="13419" y="14653"/>
                    <a:pt x="13229" y="13462"/>
                  </a:cubicBezTo>
                  <a:lnTo>
                    <a:pt x="11240" y="1818"/>
                  </a:lnTo>
                  <a:cubicBezTo>
                    <a:pt x="11059" y="752"/>
                    <a:pt x="10143" y="0"/>
                    <a:pt x="9098"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a:off x="4561275" y="3034725"/>
              <a:ext cx="683150" cy="846550"/>
            </a:xfrm>
            <a:custGeom>
              <a:avLst/>
              <a:gdLst/>
              <a:ahLst/>
              <a:cxnLst/>
              <a:rect l="l" t="t" r="r" b="b"/>
              <a:pathLst>
                <a:path w="27326" h="33862" extrusionOk="0">
                  <a:moveTo>
                    <a:pt x="21563" y="1"/>
                  </a:moveTo>
                  <a:cubicBezTo>
                    <a:pt x="13383" y="11514"/>
                    <a:pt x="0" y="15098"/>
                    <a:pt x="0" y="15098"/>
                  </a:cubicBezTo>
                  <a:lnTo>
                    <a:pt x="989" y="20920"/>
                  </a:lnTo>
                  <a:lnTo>
                    <a:pt x="1989" y="26742"/>
                  </a:lnTo>
                  <a:cubicBezTo>
                    <a:pt x="1989" y="26742"/>
                    <a:pt x="2564" y="26698"/>
                    <a:pt x="3579" y="26698"/>
                  </a:cubicBezTo>
                  <a:cubicBezTo>
                    <a:pt x="7533" y="26698"/>
                    <a:pt x="18153" y="27362"/>
                    <a:pt x="27325" y="33862"/>
                  </a:cubicBezTo>
                  <a:lnTo>
                    <a:pt x="24444" y="16931"/>
                  </a:lnTo>
                  <a:lnTo>
                    <a:pt x="215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a:off x="4329400" y="3677075"/>
              <a:ext cx="166400" cy="55975"/>
            </a:xfrm>
            <a:custGeom>
              <a:avLst/>
              <a:gdLst/>
              <a:ahLst/>
              <a:cxnLst/>
              <a:rect l="l" t="t" r="r" b="b"/>
              <a:pathLst>
                <a:path w="6656" h="2239" extrusionOk="0">
                  <a:moveTo>
                    <a:pt x="6466" y="0"/>
                  </a:moveTo>
                  <a:cubicBezTo>
                    <a:pt x="6394" y="322"/>
                    <a:pt x="6144" y="584"/>
                    <a:pt x="5799" y="643"/>
                  </a:cubicBezTo>
                  <a:lnTo>
                    <a:pt x="0" y="1631"/>
                  </a:lnTo>
                  <a:lnTo>
                    <a:pt x="108" y="2239"/>
                  </a:lnTo>
                  <a:lnTo>
                    <a:pt x="5906" y="1262"/>
                  </a:lnTo>
                  <a:cubicBezTo>
                    <a:pt x="6358" y="1179"/>
                    <a:pt x="6656" y="750"/>
                    <a:pt x="6585" y="298"/>
                  </a:cubicBezTo>
                  <a:cubicBezTo>
                    <a:pt x="6561" y="191"/>
                    <a:pt x="6525"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a:off x="4310350" y="3569625"/>
              <a:ext cx="166125" cy="55975"/>
            </a:xfrm>
            <a:custGeom>
              <a:avLst/>
              <a:gdLst/>
              <a:ahLst/>
              <a:cxnLst/>
              <a:rect l="l" t="t" r="r" b="b"/>
              <a:pathLst>
                <a:path w="6645" h="2239" extrusionOk="0">
                  <a:moveTo>
                    <a:pt x="6454" y="0"/>
                  </a:moveTo>
                  <a:cubicBezTo>
                    <a:pt x="6394" y="322"/>
                    <a:pt x="6132" y="584"/>
                    <a:pt x="5787" y="643"/>
                  </a:cubicBezTo>
                  <a:lnTo>
                    <a:pt x="0" y="1631"/>
                  </a:lnTo>
                  <a:lnTo>
                    <a:pt x="96" y="2239"/>
                  </a:lnTo>
                  <a:lnTo>
                    <a:pt x="5894" y="1262"/>
                  </a:lnTo>
                  <a:cubicBezTo>
                    <a:pt x="6346" y="1179"/>
                    <a:pt x="6644" y="750"/>
                    <a:pt x="6573" y="298"/>
                  </a:cubicBezTo>
                  <a:cubicBezTo>
                    <a:pt x="6549" y="191"/>
                    <a:pt x="6513" y="95"/>
                    <a:pt x="64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4292775" y="3460975"/>
              <a:ext cx="166425" cy="56275"/>
            </a:xfrm>
            <a:custGeom>
              <a:avLst/>
              <a:gdLst/>
              <a:ahLst/>
              <a:cxnLst/>
              <a:rect l="l" t="t" r="r" b="b"/>
              <a:pathLst>
                <a:path w="6657" h="2251" extrusionOk="0">
                  <a:moveTo>
                    <a:pt x="6466" y="0"/>
                  </a:moveTo>
                  <a:cubicBezTo>
                    <a:pt x="6395" y="322"/>
                    <a:pt x="6133" y="584"/>
                    <a:pt x="5787" y="643"/>
                  </a:cubicBezTo>
                  <a:lnTo>
                    <a:pt x="1" y="1632"/>
                  </a:lnTo>
                  <a:lnTo>
                    <a:pt x="96" y="2251"/>
                  </a:lnTo>
                  <a:lnTo>
                    <a:pt x="5895" y="1262"/>
                  </a:lnTo>
                  <a:cubicBezTo>
                    <a:pt x="6347" y="1179"/>
                    <a:pt x="6657" y="750"/>
                    <a:pt x="6573" y="298"/>
                  </a:cubicBezTo>
                  <a:cubicBezTo>
                    <a:pt x="6561" y="191"/>
                    <a:pt x="6514"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4389825" y="3764275"/>
              <a:ext cx="197075" cy="109275"/>
            </a:xfrm>
            <a:custGeom>
              <a:avLst/>
              <a:gdLst/>
              <a:ahLst/>
              <a:cxnLst/>
              <a:rect l="l" t="t" r="r" b="b"/>
              <a:pathLst>
                <a:path w="7883" h="4371" extrusionOk="0">
                  <a:moveTo>
                    <a:pt x="7358" y="1"/>
                  </a:moveTo>
                  <a:lnTo>
                    <a:pt x="0" y="1251"/>
                  </a:lnTo>
                  <a:lnTo>
                    <a:pt x="536" y="4370"/>
                  </a:lnTo>
                  <a:lnTo>
                    <a:pt x="7882" y="3120"/>
                  </a:lnTo>
                  <a:lnTo>
                    <a:pt x="7358"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4369275" y="3817750"/>
              <a:ext cx="204525" cy="120450"/>
            </a:xfrm>
            <a:custGeom>
              <a:avLst/>
              <a:gdLst/>
              <a:ahLst/>
              <a:cxnLst/>
              <a:rect l="l" t="t" r="r" b="b"/>
              <a:pathLst>
                <a:path w="8181" h="4818" extrusionOk="0">
                  <a:moveTo>
                    <a:pt x="6337" y="0"/>
                  </a:moveTo>
                  <a:cubicBezTo>
                    <a:pt x="6258" y="0"/>
                    <a:pt x="6177" y="6"/>
                    <a:pt x="6097" y="17"/>
                  </a:cubicBezTo>
                  <a:lnTo>
                    <a:pt x="1168" y="1088"/>
                  </a:lnTo>
                  <a:cubicBezTo>
                    <a:pt x="465" y="1374"/>
                    <a:pt x="1" y="1886"/>
                    <a:pt x="132" y="2839"/>
                  </a:cubicBezTo>
                  <a:lnTo>
                    <a:pt x="215" y="3208"/>
                  </a:lnTo>
                  <a:cubicBezTo>
                    <a:pt x="336" y="4079"/>
                    <a:pt x="162" y="4817"/>
                    <a:pt x="883" y="4817"/>
                  </a:cubicBezTo>
                  <a:cubicBezTo>
                    <a:pt x="940" y="4817"/>
                    <a:pt x="1003" y="4813"/>
                    <a:pt x="1072" y="4803"/>
                  </a:cubicBezTo>
                  <a:lnTo>
                    <a:pt x="6585" y="3422"/>
                  </a:lnTo>
                  <a:cubicBezTo>
                    <a:pt x="7526" y="3291"/>
                    <a:pt x="8180" y="2422"/>
                    <a:pt x="8049" y="1481"/>
                  </a:cubicBezTo>
                  <a:cubicBezTo>
                    <a:pt x="7930" y="621"/>
                    <a:pt x="7183" y="0"/>
                    <a:pt x="6337"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4511575" y="3996350"/>
              <a:ext cx="209275" cy="110375"/>
            </a:xfrm>
            <a:custGeom>
              <a:avLst/>
              <a:gdLst/>
              <a:ahLst/>
              <a:cxnLst/>
              <a:rect l="l" t="t" r="r" b="b"/>
              <a:pathLst>
                <a:path w="8371" h="4415" extrusionOk="0">
                  <a:moveTo>
                    <a:pt x="6227" y="1"/>
                  </a:moveTo>
                  <a:cubicBezTo>
                    <a:pt x="6184" y="1"/>
                    <a:pt x="6140" y="2"/>
                    <a:pt x="6096" y="5"/>
                  </a:cubicBezTo>
                  <a:lnTo>
                    <a:pt x="2024" y="255"/>
                  </a:lnTo>
                  <a:cubicBezTo>
                    <a:pt x="869" y="326"/>
                    <a:pt x="0" y="1314"/>
                    <a:pt x="71" y="2469"/>
                  </a:cubicBezTo>
                  <a:cubicBezTo>
                    <a:pt x="140" y="3568"/>
                    <a:pt x="1056" y="4414"/>
                    <a:pt x="2143" y="4414"/>
                  </a:cubicBezTo>
                  <a:cubicBezTo>
                    <a:pt x="2186" y="4414"/>
                    <a:pt x="2230" y="4413"/>
                    <a:pt x="2274" y="4410"/>
                  </a:cubicBezTo>
                  <a:lnTo>
                    <a:pt x="6346" y="4160"/>
                  </a:lnTo>
                  <a:cubicBezTo>
                    <a:pt x="7501" y="4089"/>
                    <a:pt x="8370" y="3100"/>
                    <a:pt x="8299" y="1957"/>
                  </a:cubicBezTo>
                  <a:cubicBezTo>
                    <a:pt x="8230" y="847"/>
                    <a:pt x="7314" y="1"/>
                    <a:pt x="6227"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4482400" y="3893950"/>
              <a:ext cx="209275" cy="110375"/>
            </a:xfrm>
            <a:custGeom>
              <a:avLst/>
              <a:gdLst/>
              <a:ahLst/>
              <a:cxnLst/>
              <a:rect l="l" t="t" r="r" b="b"/>
              <a:pathLst>
                <a:path w="8371" h="4415" extrusionOk="0">
                  <a:moveTo>
                    <a:pt x="6228" y="1"/>
                  </a:moveTo>
                  <a:cubicBezTo>
                    <a:pt x="6184" y="1"/>
                    <a:pt x="6140" y="2"/>
                    <a:pt x="6096" y="5"/>
                  </a:cubicBezTo>
                  <a:lnTo>
                    <a:pt x="2024" y="255"/>
                  </a:lnTo>
                  <a:cubicBezTo>
                    <a:pt x="881" y="326"/>
                    <a:pt x="0" y="1315"/>
                    <a:pt x="72" y="2458"/>
                  </a:cubicBezTo>
                  <a:cubicBezTo>
                    <a:pt x="140" y="3568"/>
                    <a:pt x="1057" y="4414"/>
                    <a:pt x="2154" y="4414"/>
                  </a:cubicBezTo>
                  <a:cubicBezTo>
                    <a:pt x="2198" y="4414"/>
                    <a:pt x="2242" y="4413"/>
                    <a:pt x="2286" y="4410"/>
                  </a:cubicBezTo>
                  <a:lnTo>
                    <a:pt x="6358" y="4160"/>
                  </a:lnTo>
                  <a:cubicBezTo>
                    <a:pt x="7501" y="4089"/>
                    <a:pt x="8370" y="3101"/>
                    <a:pt x="8299" y="1946"/>
                  </a:cubicBezTo>
                  <a:cubicBezTo>
                    <a:pt x="8230" y="847"/>
                    <a:pt x="7314" y="1"/>
                    <a:pt x="6228"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4528825" y="4102900"/>
              <a:ext cx="185475" cy="97850"/>
            </a:xfrm>
            <a:custGeom>
              <a:avLst/>
              <a:gdLst/>
              <a:ahLst/>
              <a:cxnLst/>
              <a:rect l="l" t="t" r="r" b="b"/>
              <a:pathLst>
                <a:path w="7419" h="3914" extrusionOk="0">
                  <a:moveTo>
                    <a:pt x="5536" y="1"/>
                  </a:moveTo>
                  <a:cubicBezTo>
                    <a:pt x="5493" y="1"/>
                    <a:pt x="5449" y="2"/>
                    <a:pt x="5406" y="5"/>
                  </a:cubicBezTo>
                  <a:lnTo>
                    <a:pt x="1798" y="219"/>
                  </a:lnTo>
                  <a:cubicBezTo>
                    <a:pt x="775" y="291"/>
                    <a:pt x="1" y="1160"/>
                    <a:pt x="60" y="2184"/>
                  </a:cubicBezTo>
                  <a:cubicBezTo>
                    <a:pt x="129" y="3159"/>
                    <a:pt x="939" y="3914"/>
                    <a:pt x="1914" y="3914"/>
                  </a:cubicBezTo>
                  <a:cubicBezTo>
                    <a:pt x="1951" y="3914"/>
                    <a:pt x="1988" y="3913"/>
                    <a:pt x="2025" y="3910"/>
                  </a:cubicBezTo>
                  <a:lnTo>
                    <a:pt x="5632" y="3684"/>
                  </a:lnTo>
                  <a:cubicBezTo>
                    <a:pt x="6644" y="3625"/>
                    <a:pt x="7418" y="2744"/>
                    <a:pt x="7359" y="1732"/>
                  </a:cubicBezTo>
                  <a:cubicBezTo>
                    <a:pt x="7302" y="752"/>
                    <a:pt x="6492" y="1"/>
                    <a:pt x="5536"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4529425" y="4200875"/>
              <a:ext cx="163150" cy="86200"/>
            </a:xfrm>
            <a:custGeom>
              <a:avLst/>
              <a:gdLst/>
              <a:ahLst/>
              <a:cxnLst/>
              <a:rect l="l" t="t" r="r" b="b"/>
              <a:pathLst>
                <a:path w="6526" h="3448" extrusionOk="0">
                  <a:moveTo>
                    <a:pt x="4839" y="1"/>
                  </a:moveTo>
                  <a:cubicBezTo>
                    <a:pt x="4810" y="1"/>
                    <a:pt x="4781" y="2"/>
                    <a:pt x="4751" y="3"/>
                  </a:cubicBezTo>
                  <a:lnTo>
                    <a:pt x="1572" y="206"/>
                  </a:lnTo>
                  <a:cubicBezTo>
                    <a:pt x="679" y="253"/>
                    <a:pt x="0" y="1027"/>
                    <a:pt x="48" y="1932"/>
                  </a:cubicBezTo>
                  <a:cubicBezTo>
                    <a:pt x="105" y="2788"/>
                    <a:pt x="819" y="3448"/>
                    <a:pt x="1665" y="3448"/>
                  </a:cubicBezTo>
                  <a:cubicBezTo>
                    <a:pt x="1702" y="3448"/>
                    <a:pt x="1738" y="3447"/>
                    <a:pt x="1774" y="3444"/>
                  </a:cubicBezTo>
                  <a:lnTo>
                    <a:pt x="4953" y="3254"/>
                  </a:lnTo>
                  <a:cubicBezTo>
                    <a:pt x="5846" y="3194"/>
                    <a:pt x="6525" y="2420"/>
                    <a:pt x="6477" y="1527"/>
                  </a:cubicBezTo>
                  <a:cubicBezTo>
                    <a:pt x="6420" y="664"/>
                    <a:pt x="5695" y="1"/>
                    <a:pt x="4839"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3549250" y="2850775"/>
              <a:ext cx="318200" cy="465350"/>
            </a:xfrm>
            <a:custGeom>
              <a:avLst/>
              <a:gdLst/>
              <a:ahLst/>
              <a:cxnLst/>
              <a:rect l="l" t="t" r="r" b="b"/>
              <a:pathLst>
                <a:path w="12728" h="18614" extrusionOk="0">
                  <a:moveTo>
                    <a:pt x="9585" y="1"/>
                  </a:moveTo>
                  <a:cubicBezTo>
                    <a:pt x="7025" y="96"/>
                    <a:pt x="3822" y="2989"/>
                    <a:pt x="2739" y="4799"/>
                  </a:cubicBezTo>
                  <a:cubicBezTo>
                    <a:pt x="1643" y="6609"/>
                    <a:pt x="0" y="6775"/>
                    <a:pt x="0" y="6775"/>
                  </a:cubicBezTo>
                  <a:lnTo>
                    <a:pt x="1738" y="17027"/>
                  </a:lnTo>
                  <a:lnTo>
                    <a:pt x="2500" y="16896"/>
                  </a:lnTo>
                  <a:cubicBezTo>
                    <a:pt x="5165" y="18349"/>
                    <a:pt x="8575" y="18614"/>
                    <a:pt x="10706" y="18614"/>
                  </a:cubicBezTo>
                  <a:cubicBezTo>
                    <a:pt x="11927" y="18614"/>
                    <a:pt x="12728" y="18527"/>
                    <a:pt x="12728" y="18527"/>
                  </a:cubicBezTo>
                  <a:lnTo>
                    <a:pt x="9585" y="1"/>
                  </a:ln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3504000" y="2988000"/>
              <a:ext cx="94675" cy="329525"/>
            </a:xfrm>
            <a:custGeom>
              <a:avLst/>
              <a:gdLst/>
              <a:ahLst/>
              <a:cxnLst/>
              <a:rect l="l" t="t" r="r" b="b"/>
              <a:pathLst>
                <a:path w="3787" h="13181" extrusionOk="0">
                  <a:moveTo>
                    <a:pt x="1584" y="0"/>
                  </a:moveTo>
                  <a:lnTo>
                    <a:pt x="0" y="274"/>
                  </a:lnTo>
                  <a:lnTo>
                    <a:pt x="2191" y="13181"/>
                  </a:lnTo>
                  <a:lnTo>
                    <a:pt x="3787" y="12907"/>
                  </a:lnTo>
                  <a:lnTo>
                    <a:pt x="15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2188950" y="2962700"/>
              <a:ext cx="1375500" cy="639375"/>
            </a:xfrm>
            <a:custGeom>
              <a:avLst/>
              <a:gdLst/>
              <a:ahLst/>
              <a:cxnLst/>
              <a:rect l="l" t="t" r="r" b="b"/>
              <a:pathLst>
                <a:path w="55020" h="25575" extrusionOk="0">
                  <a:moveTo>
                    <a:pt x="52388" y="0"/>
                  </a:moveTo>
                  <a:lnTo>
                    <a:pt x="1" y="9632"/>
                  </a:lnTo>
                  <a:lnTo>
                    <a:pt x="1" y="25575"/>
                  </a:lnTo>
                  <a:lnTo>
                    <a:pt x="55019" y="15455"/>
                  </a:lnTo>
                  <a:lnTo>
                    <a:pt x="52388" y="0"/>
                  </a:ln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3476025" y="3280300"/>
              <a:ext cx="49125" cy="49125"/>
            </a:xfrm>
            <a:custGeom>
              <a:avLst/>
              <a:gdLst/>
              <a:ahLst/>
              <a:cxnLst/>
              <a:rect l="l" t="t" r="r" b="b"/>
              <a:pathLst>
                <a:path w="1965" h="1965" extrusionOk="0">
                  <a:moveTo>
                    <a:pt x="977" y="0"/>
                  </a:moveTo>
                  <a:cubicBezTo>
                    <a:pt x="441" y="0"/>
                    <a:pt x="0" y="441"/>
                    <a:pt x="0" y="977"/>
                  </a:cubicBezTo>
                  <a:cubicBezTo>
                    <a:pt x="0" y="1524"/>
                    <a:pt x="441" y="1965"/>
                    <a:pt x="977" y="1965"/>
                  </a:cubicBezTo>
                  <a:cubicBezTo>
                    <a:pt x="1524" y="1965"/>
                    <a:pt x="1965" y="1524"/>
                    <a:pt x="1965" y="977"/>
                  </a:cubicBezTo>
                  <a:cubicBezTo>
                    <a:pt x="1965" y="441"/>
                    <a:pt x="1524"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3744500" y="2797300"/>
              <a:ext cx="269400" cy="564775"/>
            </a:xfrm>
            <a:custGeom>
              <a:avLst/>
              <a:gdLst/>
              <a:ahLst/>
              <a:cxnLst/>
              <a:rect l="l" t="t" r="r" b="b"/>
              <a:pathLst>
                <a:path w="10776" h="22591" extrusionOk="0">
                  <a:moveTo>
                    <a:pt x="5416" y="1"/>
                  </a:moveTo>
                  <a:cubicBezTo>
                    <a:pt x="5295" y="1"/>
                    <a:pt x="5172" y="11"/>
                    <a:pt x="5049" y="32"/>
                  </a:cubicBezTo>
                  <a:lnTo>
                    <a:pt x="1989" y="556"/>
                  </a:lnTo>
                  <a:cubicBezTo>
                    <a:pt x="798" y="758"/>
                    <a:pt x="1" y="1890"/>
                    <a:pt x="203" y="3068"/>
                  </a:cubicBezTo>
                  <a:lnTo>
                    <a:pt x="3215" y="20773"/>
                  </a:lnTo>
                  <a:cubicBezTo>
                    <a:pt x="3397" y="21839"/>
                    <a:pt x="4323" y="22590"/>
                    <a:pt x="5361" y="22590"/>
                  </a:cubicBezTo>
                  <a:cubicBezTo>
                    <a:pt x="5482" y="22590"/>
                    <a:pt x="5604" y="22580"/>
                    <a:pt x="5728" y="22559"/>
                  </a:cubicBezTo>
                  <a:lnTo>
                    <a:pt x="8787" y="22035"/>
                  </a:lnTo>
                  <a:cubicBezTo>
                    <a:pt x="9978" y="21833"/>
                    <a:pt x="10776" y="20701"/>
                    <a:pt x="10573" y="19523"/>
                  </a:cubicBezTo>
                  <a:lnTo>
                    <a:pt x="7561" y="1818"/>
                  </a:lnTo>
                  <a:cubicBezTo>
                    <a:pt x="7380" y="752"/>
                    <a:pt x="6454" y="1"/>
                    <a:pt x="5416"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4465725" y="2306075"/>
              <a:ext cx="302450" cy="302425"/>
            </a:xfrm>
            <a:custGeom>
              <a:avLst/>
              <a:gdLst/>
              <a:ahLst/>
              <a:cxnLst/>
              <a:rect l="l" t="t" r="r" b="b"/>
              <a:pathLst>
                <a:path w="12098" h="12097" extrusionOk="0">
                  <a:moveTo>
                    <a:pt x="6049" y="0"/>
                  </a:moveTo>
                  <a:cubicBezTo>
                    <a:pt x="2715" y="0"/>
                    <a:pt x="0" y="2715"/>
                    <a:pt x="0" y="6049"/>
                  </a:cubicBezTo>
                  <a:cubicBezTo>
                    <a:pt x="0" y="9394"/>
                    <a:pt x="2715" y="12097"/>
                    <a:pt x="6049" y="12097"/>
                  </a:cubicBezTo>
                  <a:cubicBezTo>
                    <a:pt x="9383" y="12097"/>
                    <a:pt x="12097" y="9394"/>
                    <a:pt x="12097" y="6049"/>
                  </a:cubicBezTo>
                  <a:cubicBezTo>
                    <a:pt x="12097" y="2715"/>
                    <a:pt x="9383" y="0"/>
                    <a:pt x="6049"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4489525" y="2288200"/>
              <a:ext cx="185475" cy="370900"/>
            </a:xfrm>
            <a:custGeom>
              <a:avLst/>
              <a:gdLst/>
              <a:ahLst/>
              <a:cxnLst/>
              <a:rect l="l" t="t" r="r" b="b"/>
              <a:pathLst>
                <a:path w="7419" h="14836" extrusionOk="0">
                  <a:moveTo>
                    <a:pt x="1" y="1"/>
                  </a:moveTo>
                  <a:lnTo>
                    <a:pt x="2525" y="14836"/>
                  </a:lnTo>
                  <a:lnTo>
                    <a:pt x="7419" y="12431"/>
                  </a:lnTo>
                  <a:lnTo>
                    <a:pt x="5418" y="65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3507875" y="2469175"/>
              <a:ext cx="302425" cy="302150"/>
            </a:xfrm>
            <a:custGeom>
              <a:avLst/>
              <a:gdLst/>
              <a:ahLst/>
              <a:cxnLst/>
              <a:rect l="l" t="t" r="r" b="b"/>
              <a:pathLst>
                <a:path w="12097" h="12086" extrusionOk="0">
                  <a:moveTo>
                    <a:pt x="6049" y="1"/>
                  </a:moveTo>
                  <a:cubicBezTo>
                    <a:pt x="2715" y="1"/>
                    <a:pt x="0" y="2704"/>
                    <a:pt x="0" y="6049"/>
                  </a:cubicBezTo>
                  <a:cubicBezTo>
                    <a:pt x="0" y="9383"/>
                    <a:pt x="2715" y="12086"/>
                    <a:pt x="6049" y="12086"/>
                  </a:cubicBezTo>
                  <a:cubicBezTo>
                    <a:pt x="9394" y="12086"/>
                    <a:pt x="12097" y="9383"/>
                    <a:pt x="12097" y="6049"/>
                  </a:cubicBezTo>
                  <a:cubicBezTo>
                    <a:pt x="12097" y="2704"/>
                    <a:pt x="9394" y="1"/>
                    <a:pt x="6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4444600" y="1993450"/>
              <a:ext cx="248850" cy="944050"/>
            </a:xfrm>
            <a:custGeom>
              <a:avLst/>
              <a:gdLst/>
              <a:ahLst/>
              <a:cxnLst/>
              <a:rect l="l" t="t" r="r" b="b"/>
              <a:pathLst>
                <a:path w="9954" h="37762" extrusionOk="0">
                  <a:moveTo>
                    <a:pt x="2100" y="0"/>
                  </a:moveTo>
                  <a:cubicBezTo>
                    <a:pt x="1992" y="0"/>
                    <a:pt x="1884" y="9"/>
                    <a:pt x="1774" y="27"/>
                  </a:cubicBezTo>
                  <a:cubicBezTo>
                    <a:pt x="715" y="206"/>
                    <a:pt x="0" y="1218"/>
                    <a:pt x="179" y="2278"/>
                  </a:cubicBezTo>
                  <a:lnTo>
                    <a:pt x="5941" y="36139"/>
                  </a:lnTo>
                  <a:cubicBezTo>
                    <a:pt x="6102" y="37089"/>
                    <a:pt x="6932" y="37762"/>
                    <a:pt x="7866" y="37762"/>
                  </a:cubicBezTo>
                  <a:cubicBezTo>
                    <a:pt x="7973" y="37762"/>
                    <a:pt x="8082" y="37753"/>
                    <a:pt x="8192" y="37735"/>
                  </a:cubicBezTo>
                  <a:cubicBezTo>
                    <a:pt x="9239" y="37556"/>
                    <a:pt x="9954" y="36544"/>
                    <a:pt x="9775" y="35484"/>
                  </a:cubicBezTo>
                  <a:lnTo>
                    <a:pt x="4013" y="1623"/>
                  </a:lnTo>
                  <a:cubicBezTo>
                    <a:pt x="3852" y="673"/>
                    <a:pt x="3032" y="0"/>
                    <a:pt x="2100"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3629300" y="2382375"/>
              <a:ext cx="335500" cy="428725"/>
            </a:xfrm>
            <a:custGeom>
              <a:avLst/>
              <a:gdLst/>
              <a:ahLst/>
              <a:cxnLst/>
              <a:rect l="l" t="t" r="r" b="b"/>
              <a:pathLst>
                <a:path w="13420" h="17149" extrusionOk="0">
                  <a:moveTo>
                    <a:pt x="9095" y="1"/>
                  </a:moveTo>
                  <a:cubicBezTo>
                    <a:pt x="8974" y="1"/>
                    <a:pt x="8851" y="11"/>
                    <a:pt x="8728" y="32"/>
                  </a:cubicBezTo>
                  <a:lnTo>
                    <a:pt x="1977" y="1187"/>
                  </a:lnTo>
                  <a:cubicBezTo>
                    <a:pt x="799" y="1389"/>
                    <a:pt x="1" y="2508"/>
                    <a:pt x="203" y="3687"/>
                  </a:cubicBezTo>
                  <a:lnTo>
                    <a:pt x="2180" y="15343"/>
                  </a:lnTo>
                  <a:cubicBezTo>
                    <a:pt x="2361" y="16399"/>
                    <a:pt x="3287" y="17149"/>
                    <a:pt x="4325" y="17149"/>
                  </a:cubicBezTo>
                  <a:cubicBezTo>
                    <a:pt x="4446" y="17149"/>
                    <a:pt x="4569" y="17139"/>
                    <a:pt x="4692" y="17117"/>
                  </a:cubicBezTo>
                  <a:lnTo>
                    <a:pt x="11443" y="15974"/>
                  </a:lnTo>
                  <a:cubicBezTo>
                    <a:pt x="12622" y="15772"/>
                    <a:pt x="13419" y="14653"/>
                    <a:pt x="13217" y="13462"/>
                  </a:cubicBezTo>
                  <a:lnTo>
                    <a:pt x="11240" y="1818"/>
                  </a:lnTo>
                  <a:cubicBezTo>
                    <a:pt x="11059" y="752"/>
                    <a:pt x="10133" y="1"/>
                    <a:pt x="9095" y="1"/>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3910300" y="2050375"/>
              <a:ext cx="682850" cy="846575"/>
            </a:xfrm>
            <a:custGeom>
              <a:avLst/>
              <a:gdLst/>
              <a:ahLst/>
              <a:cxnLst/>
              <a:rect l="l" t="t" r="r" b="b"/>
              <a:pathLst>
                <a:path w="27314" h="33863" extrusionOk="0">
                  <a:moveTo>
                    <a:pt x="21551" y="1"/>
                  </a:moveTo>
                  <a:cubicBezTo>
                    <a:pt x="13383" y="11514"/>
                    <a:pt x="0" y="15098"/>
                    <a:pt x="0" y="15098"/>
                  </a:cubicBezTo>
                  <a:lnTo>
                    <a:pt x="989" y="20920"/>
                  </a:lnTo>
                  <a:lnTo>
                    <a:pt x="1977" y="26742"/>
                  </a:lnTo>
                  <a:cubicBezTo>
                    <a:pt x="1977" y="26742"/>
                    <a:pt x="2553" y="26698"/>
                    <a:pt x="3568" y="26698"/>
                  </a:cubicBezTo>
                  <a:cubicBezTo>
                    <a:pt x="7525" y="26698"/>
                    <a:pt x="18151" y="27362"/>
                    <a:pt x="27313" y="33862"/>
                  </a:cubicBezTo>
                  <a:lnTo>
                    <a:pt x="24432" y="16931"/>
                  </a:lnTo>
                  <a:lnTo>
                    <a:pt x="215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3678425" y="2692725"/>
              <a:ext cx="166425" cy="55975"/>
            </a:xfrm>
            <a:custGeom>
              <a:avLst/>
              <a:gdLst/>
              <a:ahLst/>
              <a:cxnLst/>
              <a:rect l="l" t="t" r="r" b="b"/>
              <a:pathLst>
                <a:path w="6657" h="2239" extrusionOk="0">
                  <a:moveTo>
                    <a:pt x="6466" y="0"/>
                  </a:moveTo>
                  <a:cubicBezTo>
                    <a:pt x="6394" y="322"/>
                    <a:pt x="6132" y="584"/>
                    <a:pt x="5787" y="643"/>
                  </a:cubicBezTo>
                  <a:lnTo>
                    <a:pt x="0" y="1632"/>
                  </a:lnTo>
                  <a:lnTo>
                    <a:pt x="108" y="2239"/>
                  </a:lnTo>
                  <a:lnTo>
                    <a:pt x="5894" y="1251"/>
                  </a:lnTo>
                  <a:cubicBezTo>
                    <a:pt x="6346" y="1179"/>
                    <a:pt x="6656" y="751"/>
                    <a:pt x="6573" y="298"/>
                  </a:cubicBezTo>
                  <a:cubicBezTo>
                    <a:pt x="6561" y="191"/>
                    <a:pt x="6513"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3659075" y="2585275"/>
              <a:ext cx="166425" cy="55975"/>
            </a:xfrm>
            <a:custGeom>
              <a:avLst/>
              <a:gdLst/>
              <a:ahLst/>
              <a:cxnLst/>
              <a:rect l="l" t="t" r="r" b="b"/>
              <a:pathLst>
                <a:path w="6657" h="2239" extrusionOk="0">
                  <a:moveTo>
                    <a:pt x="6466" y="0"/>
                  </a:moveTo>
                  <a:cubicBezTo>
                    <a:pt x="6394" y="322"/>
                    <a:pt x="6144" y="584"/>
                    <a:pt x="5799" y="643"/>
                  </a:cubicBezTo>
                  <a:lnTo>
                    <a:pt x="1" y="1631"/>
                  </a:lnTo>
                  <a:lnTo>
                    <a:pt x="108" y="2239"/>
                  </a:lnTo>
                  <a:lnTo>
                    <a:pt x="5894" y="1262"/>
                  </a:lnTo>
                  <a:cubicBezTo>
                    <a:pt x="6347" y="1179"/>
                    <a:pt x="6656" y="750"/>
                    <a:pt x="6573" y="298"/>
                  </a:cubicBezTo>
                  <a:cubicBezTo>
                    <a:pt x="6561" y="191"/>
                    <a:pt x="6525"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3641525" y="2476625"/>
              <a:ext cx="166400" cy="56275"/>
            </a:xfrm>
            <a:custGeom>
              <a:avLst/>
              <a:gdLst/>
              <a:ahLst/>
              <a:cxnLst/>
              <a:rect l="l" t="t" r="r" b="b"/>
              <a:pathLst>
                <a:path w="6656" h="2251" extrusionOk="0">
                  <a:moveTo>
                    <a:pt x="6465" y="0"/>
                  </a:moveTo>
                  <a:cubicBezTo>
                    <a:pt x="6394" y="322"/>
                    <a:pt x="6144" y="584"/>
                    <a:pt x="5798" y="643"/>
                  </a:cubicBezTo>
                  <a:lnTo>
                    <a:pt x="0" y="1632"/>
                  </a:lnTo>
                  <a:lnTo>
                    <a:pt x="107" y="2251"/>
                  </a:lnTo>
                  <a:lnTo>
                    <a:pt x="5906" y="1263"/>
                  </a:lnTo>
                  <a:cubicBezTo>
                    <a:pt x="6358" y="1179"/>
                    <a:pt x="6656" y="751"/>
                    <a:pt x="6584" y="298"/>
                  </a:cubicBezTo>
                  <a:cubicBezTo>
                    <a:pt x="6560" y="191"/>
                    <a:pt x="6525" y="96"/>
                    <a:pt x="6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3738850" y="2779925"/>
              <a:ext cx="197075" cy="109275"/>
            </a:xfrm>
            <a:custGeom>
              <a:avLst/>
              <a:gdLst/>
              <a:ahLst/>
              <a:cxnLst/>
              <a:rect l="l" t="t" r="r" b="b"/>
              <a:pathLst>
                <a:path w="7883" h="4371" extrusionOk="0">
                  <a:moveTo>
                    <a:pt x="7347" y="1"/>
                  </a:moveTo>
                  <a:lnTo>
                    <a:pt x="0" y="1251"/>
                  </a:lnTo>
                  <a:lnTo>
                    <a:pt x="524" y="4371"/>
                  </a:lnTo>
                  <a:lnTo>
                    <a:pt x="7882" y="3120"/>
                  </a:lnTo>
                  <a:lnTo>
                    <a:pt x="734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3718300" y="2833400"/>
              <a:ext cx="204525" cy="120450"/>
            </a:xfrm>
            <a:custGeom>
              <a:avLst/>
              <a:gdLst/>
              <a:ahLst/>
              <a:cxnLst/>
              <a:rect l="l" t="t" r="r" b="b"/>
              <a:pathLst>
                <a:path w="8181" h="4818" extrusionOk="0">
                  <a:moveTo>
                    <a:pt x="6337" y="0"/>
                  </a:moveTo>
                  <a:cubicBezTo>
                    <a:pt x="6258" y="0"/>
                    <a:pt x="6177" y="6"/>
                    <a:pt x="6097" y="17"/>
                  </a:cubicBezTo>
                  <a:lnTo>
                    <a:pt x="1168" y="1089"/>
                  </a:lnTo>
                  <a:cubicBezTo>
                    <a:pt x="465" y="1374"/>
                    <a:pt x="1" y="1886"/>
                    <a:pt x="132" y="2827"/>
                  </a:cubicBezTo>
                  <a:lnTo>
                    <a:pt x="215" y="3208"/>
                  </a:lnTo>
                  <a:cubicBezTo>
                    <a:pt x="337" y="4079"/>
                    <a:pt x="162" y="4818"/>
                    <a:pt x="883" y="4818"/>
                  </a:cubicBezTo>
                  <a:cubicBezTo>
                    <a:pt x="940" y="4818"/>
                    <a:pt x="1003" y="4813"/>
                    <a:pt x="1072" y="4803"/>
                  </a:cubicBezTo>
                  <a:lnTo>
                    <a:pt x="6585" y="3422"/>
                  </a:lnTo>
                  <a:cubicBezTo>
                    <a:pt x="7526" y="3291"/>
                    <a:pt x="8180" y="2422"/>
                    <a:pt x="8038" y="1481"/>
                  </a:cubicBezTo>
                  <a:cubicBezTo>
                    <a:pt x="7918" y="621"/>
                    <a:pt x="7181" y="0"/>
                    <a:pt x="6337" y="0"/>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3860600" y="3012000"/>
              <a:ext cx="209275" cy="110375"/>
            </a:xfrm>
            <a:custGeom>
              <a:avLst/>
              <a:gdLst/>
              <a:ahLst/>
              <a:cxnLst/>
              <a:rect l="l" t="t" r="r" b="b"/>
              <a:pathLst>
                <a:path w="8371" h="4415" extrusionOk="0">
                  <a:moveTo>
                    <a:pt x="6217" y="1"/>
                  </a:moveTo>
                  <a:cubicBezTo>
                    <a:pt x="6173" y="1"/>
                    <a:pt x="6129" y="2"/>
                    <a:pt x="6084" y="5"/>
                  </a:cubicBezTo>
                  <a:lnTo>
                    <a:pt x="2012" y="255"/>
                  </a:lnTo>
                  <a:cubicBezTo>
                    <a:pt x="869" y="326"/>
                    <a:pt x="0" y="1314"/>
                    <a:pt x="72" y="2469"/>
                  </a:cubicBezTo>
                  <a:cubicBezTo>
                    <a:pt x="140" y="3568"/>
                    <a:pt x="1056" y="4414"/>
                    <a:pt x="2143" y="4414"/>
                  </a:cubicBezTo>
                  <a:cubicBezTo>
                    <a:pt x="2186" y="4414"/>
                    <a:pt x="2230" y="4413"/>
                    <a:pt x="2274" y="4410"/>
                  </a:cubicBezTo>
                  <a:lnTo>
                    <a:pt x="6346" y="4160"/>
                  </a:lnTo>
                  <a:cubicBezTo>
                    <a:pt x="7489" y="4089"/>
                    <a:pt x="8370" y="3100"/>
                    <a:pt x="8299" y="1957"/>
                  </a:cubicBezTo>
                  <a:cubicBezTo>
                    <a:pt x="8230" y="847"/>
                    <a:pt x="7314" y="1"/>
                    <a:pt x="6217" y="1"/>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3831425" y="2909600"/>
              <a:ext cx="209275" cy="110375"/>
            </a:xfrm>
            <a:custGeom>
              <a:avLst/>
              <a:gdLst/>
              <a:ahLst/>
              <a:cxnLst/>
              <a:rect l="l" t="t" r="r" b="b"/>
              <a:pathLst>
                <a:path w="8371" h="4415" extrusionOk="0">
                  <a:moveTo>
                    <a:pt x="6217" y="1"/>
                  </a:moveTo>
                  <a:cubicBezTo>
                    <a:pt x="6173" y="1"/>
                    <a:pt x="6129" y="2"/>
                    <a:pt x="6084" y="5"/>
                  </a:cubicBezTo>
                  <a:lnTo>
                    <a:pt x="2024" y="255"/>
                  </a:lnTo>
                  <a:cubicBezTo>
                    <a:pt x="869" y="327"/>
                    <a:pt x="0" y="1315"/>
                    <a:pt x="72" y="2458"/>
                  </a:cubicBezTo>
                  <a:cubicBezTo>
                    <a:pt x="140" y="3568"/>
                    <a:pt x="1057" y="4414"/>
                    <a:pt x="2143" y="4414"/>
                  </a:cubicBezTo>
                  <a:cubicBezTo>
                    <a:pt x="2187" y="4414"/>
                    <a:pt x="2230" y="4413"/>
                    <a:pt x="2274" y="4410"/>
                  </a:cubicBezTo>
                  <a:lnTo>
                    <a:pt x="6346" y="4160"/>
                  </a:lnTo>
                  <a:cubicBezTo>
                    <a:pt x="7489" y="4089"/>
                    <a:pt x="8370" y="3101"/>
                    <a:pt x="8299" y="1946"/>
                  </a:cubicBezTo>
                  <a:cubicBezTo>
                    <a:pt x="8230" y="847"/>
                    <a:pt x="7314" y="1"/>
                    <a:pt x="6217" y="1"/>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3877850" y="3118550"/>
              <a:ext cx="185475" cy="97850"/>
            </a:xfrm>
            <a:custGeom>
              <a:avLst/>
              <a:gdLst/>
              <a:ahLst/>
              <a:cxnLst/>
              <a:rect l="l" t="t" r="r" b="b"/>
              <a:pathLst>
                <a:path w="7419" h="3914" extrusionOk="0">
                  <a:moveTo>
                    <a:pt x="5525" y="1"/>
                  </a:moveTo>
                  <a:cubicBezTo>
                    <a:pt x="5482" y="1"/>
                    <a:pt x="5438" y="2"/>
                    <a:pt x="5394" y="5"/>
                  </a:cubicBezTo>
                  <a:lnTo>
                    <a:pt x="1787" y="220"/>
                  </a:lnTo>
                  <a:cubicBezTo>
                    <a:pt x="775" y="291"/>
                    <a:pt x="1" y="1160"/>
                    <a:pt x="60" y="2184"/>
                  </a:cubicBezTo>
                  <a:cubicBezTo>
                    <a:pt x="118" y="3159"/>
                    <a:pt x="938" y="3914"/>
                    <a:pt x="1903" y="3914"/>
                  </a:cubicBezTo>
                  <a:cubicBezTo>
                    <a:pt x="1940" y="3914"/>
                    <a:pt x="1976" y="3913"/>
                    <a:pt x="2013" y="3910"/>
                  </a:cubicBezTo>
                  <a:lnTo>
                    <a:pt x="5620" y="3684"/>
                  </a:lnTo>
                  <a:cubicBezTo>
                    <a:pt x="6644" y="3625"/>
                    <a:pt x="7418" y="2744"/>
                    <a:pt x="7347" y="1732"/>
                  </a:cubicBezTo>
                  <a:cubicBezTo>
                    <a:pt x="7290" y="752"/>
                    <a:pt x="6491" y="1"/>
                    <a:pt x="5525" y="1"/>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3878150" y="3216550"/>
              <a:ext cx="163450" cy="86175"/>
            </a:xfrm>
            <a:custGeom>
              <a:avLst/>
              <a:gdLst/>
              <a:ahLst/>
              <a:cxnLst/>
              <a:rect l="l" t="t" r="r" b="b"/>
              <a:pathLst>
                <a:path w="6538" h="3447" extrusionOk="0">
                  <a:moveTo>
                    <a:pt x="4851" y="0"/>
                  </a:moveTo>
                  <a:cubicBezTo>
                    <a:pt x="4822" y="0"/>
                    <a:pt x="4793" y="1"/>
                    <a:pt x="4763" y="2"/>
                  </a:cubicBezTo>
                  <a:lnTo>
                    <a:pt x="1584" y="205"/>
                  </a:lnTo>
                  <a:cubicBezTo>
                    <a:pt x="679" y="252"/>
                    <a:pt x="1" y="1026"/>
                    <a:pt x="60" y="1931"/>
                  </a:cubicBezTo>
                  <a:cubicBezTo>
                    <a:pt x="117" y="2788"/>
                    <a:pt x="820" y="3447"/>
                    <a:pt x="1676" y="3447"/>
                  </a:cubicBezTo>
                  <a:cubicBezTo>
                    <a:pt x="1713" y="3447"/>
                    <a:pt x="1749" y="3446"/>
                    <a:pt x="1786" y="3443"/>
                  </a:cubicBezTo>
                  <a:lnTo>
                    <a:pt x="4965" y="3253"/>
                  </a:lnTo>
                  <a:cubicBezTo>
                    <a:pt x="5858" y="3193"/>
                    <a:pt x="6537" y="2419"/>
                    <a:pt x="6478" y="1526"/>
                  </a:cubicBezTo>
                  <a:cubicBezTo>
                    <a:pt x="6431" y="663"/>
                    <a:pt x="5707" y="0"/>
                    <a:pt x="4851" y="0"/>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2897975" y="1865825"/>
              <a:ext cx="318500" cy="465350"/>
            </a:xfrm>
            <a:custGeom>
              <a:avLst/>
              <a:gdLst/>
              <a:ahLst/>
              <a:cxnLst/>
              <a:rect l="l" t="t" r="r" b="b"/>
              <a:pathLst>
                <a:path w="12740" h="18614" extrusionOk="0">
                  <a:moveTo>
                    <a:pt x="9585" y="1"/>
                  </a:moveTo>
                  <a:cubicBezTo>
                    <a:pt x="7037" y="96"/>
                    <a:pt x="3834" y="2989"/>
                    <a:pt x="2739" y="4799"/>
                  </a:cubicBezTo>
                  <a:cubicBezTo>
                    <a:pt x="1655" y="6609"/>
                    <a:pt x="0" y="6776"/>
                    <a:pt x="0" y="6776"/>
                  </a:cubicBezTo>
                  <a:lnTo>
                    <a:pt x="1750" y="17027"/>
                  </a:lnTo>
                  <a:lnTo>
                    <a:pt x="2512" y="16896"/>
                  </a:lnTo>
                  <a:cubicBezTo>
                    <a:pt x="5177" y="18349"/>
                    <a:pt x="8587" y="18614"/>
                    <a:pt x="10718" y="18614"/>
                  </a:cubicBezTo>
                  <a:cubicBezTo>
                    <a:pt x="11939" y="18614"/>
                    <a:pt x="12740" y="18527"/>
                    <a:pt x="12740" y="18527"/>
                  </a:cubicBezTo>
                  <a:lnTo>
                    <a:pt x="9585" y="1"/>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2853025" y="2003050"/>
              <a:ext cx="94375" cy="329225"/>
            </a:xfrm>
            <a:custGeom>
              <a:avLst/>
              <a:gdLst/>
              <a:ahLst/>
              <a:cxnLst/>
              <a:rect l="l" t="t" r="r" b="b"/>
              <a:pathLst>
                <a:path w="3775" h="13169" extrusionOk="0">
                  <a:moveTo>
                    <a:pt x="1584" y="1"/>
                  </a:moveTo>
                  <a:lnTo>
                    <a:pt x="0" y="263"/>
                  </a:lnTo>
                  <a:lnTo>
                    <a:pt x="2191" y="13169"/>
                  </a:lnTo>
                  <a:lnTo>
                    <a:pt x="3775" y="12907"/>
                  </a:lnTo>
                  <a:lnTo>
                    <a:pt x="15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2188950" y="1977750"/>
              <a:ext cx="724225" cy="519725"/>
            </a:xfrm>
            <a:custGeom>
              <a:avLst/>
              <a:gdLst/>
              <a:ahLst/>
              <a:cxnLst/>
              <a:rect l="l" t="t" r="r" b="b"/>
              <a:pathLst>
                <a:path w="28969" h="20789" extrusionOk="0">
                  <a:moveTo>
                    <a:pt x="26337" y="1"/>
                  </a:moveTo>
                  <a:lnTo>
                    <a:pt x="60" y="4835"/>
                  </a:lnTo>
                  <a:lnTo>
                    <a:pt x="1" y="20789"/>
                  </a:lnTo>
                  <a:lnTo>
                    <a:pt x="28968" y="15455"/>
                  </a:lnTo>
                  <a:lnTo>
                    <a:pt x="26337" y="1"/>
                  </a:ln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2824750" y="2295350"/>
              <a:ext cx="49125" cy="49150"/>
            </a:xfrm>
            <a:custGeom>
              <a:avLst/>
              <a:gdLst/>
              <a:ahLst/>
              <a:cxnLst/>
              <a:rect l="l" t="t" r="r" b="b"/>
              <a:pathLst>
                <a:path w="1965" h="1966" extrusionOk="0">
                  <a:moveTo>
                    <a:pt x="989" y="1"/>
                  </a:moveTo>
                  <a:cubicBezTo>
                    <a:pt x="441" y="1"/>
                    <a:pt x="0" y="441"/>
                    <a:pt x="0" y="977"/>
                  </a:cubicBezTo>
                  <a:cubicBezTo>
                    <a:pt x="0" y="1525"/>
                    <a:pt x="441" y="1965"/>
                    <a:pt x="989" y="1965"/>
                  </a:cubicBezTo>
                  <a:cubicBezTo>
                    <a:pt x="1536" y="1965"/>
                    <a:pt x="1965" y="1525"/>
                    <a:pt x="1965" y="977"/>
                  </a:cubicBezTo>
                  <a:cubicBezTo>
                    <a:pt x="1965" y="441"/>
                    <a:pt x="1536" y="1"/>
                    <a:pt x="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3093525" y="1812375"/>
              <a:ext cx="269100" cy="564675"/>
            </a:xfrm>
            <a:custGeom>
              <a:avLst/>
              <a:gdLst/>
              <a:ahLst/>
              <a:cxnLst/>
              <a:rect l="l" t="t" r="r" b="b"/>
              <a:pathLst>
                <a:path w="10764" h="22587" extrusionOk="0">
                  <a:moveTo>
                    <a:pt x="5407" y="0"/>
                  </a:moveTo>
                  <a:cubicBezTo>
                    <a:pt x="5285" y="0"/>
                    <a:pt x="5161" y="10"/>
                    <a:pt x="5037" y="32"/>
                  </a:cubicBezTo>
                  <a:lnTo>
                    <a:pt x="1977" y="555"/>
                  </a:lnTo>
                  <a:cubicBezTo>
                    <a:pt x="798" y="758"/>
                    <a:pt x="1" y="1877"/>
                    <a:pt x="203" y="3068"/>
                  </a:cubicBezTo>
                  <a:lnTo>
                    <a:pt x="3215" y="20772"/>
                  </a:lnTo>
                  <a:cubicBezTo>
                    <a:pt x="3397" y="21843"/>
                    <a:pt x="4321" y="22587"/>
                    <a:pt x="5372" y="22587"/>
                  </a:cubicBezTo>
                  <a:cubicBezTo>
                    <a:pt x="5489" y="22587"/>
                    <a:pt x="5608" y="22577"/>
                    <a:pt x="5728" y="22558"/>
                  </a:cubicBezTo>
                  <a:lnTo>
                    <a:pt x="8787" y="22034"/>
                  </a:lnTo>
                  <a:cubicBezTo>
                    <a:pt x="9966" y="21832"/>
                    <a:pt x="10764" y="20701"/>
                    <a:pt x="10562" y="19522"/>
                  </a:cubicBezTo>
                  <a:lnTo>
                    <a:pt x="7549" y="1817"/>
                  </a:lnTo>
                  <a:cubicBezTo>
                    <a:pt x="7368" y="751"/>
                    <a:pt x="6452" y="0"/>
                    <a:pt x="5407"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3814750" y="1321125"/>
              <a:ext cx="302150" cy="302450"/>
            </a:xfrm>
            <a:custGeom>
              <a:avLst/>
              <a:gdLst/>
              <a:ahLst/>
              <a:cxnLst/>
              <a:rect l="l" t="t" r="r" b="b"/>
              <a:pathLst>
                <a:path w="12086" h="12098" extrusionOk="0">
                  <a:moveTo>
                    <a:pt x="6049" y="1"/>
                  </a:moveTo>
                  <a:cubicBezTo>
                    <a:pt x="2703" y="1"/>
                    <a:pt x="1" y="2715"/>
                    <a:pt x="1" y="6049"/>
                  </a:cubicBezTo>
                  <a:cubicBezTo>
                    <a:pt x="1" y="9395"/>
                    <a:pt x="2703" y="12097"/>
                    <a:pt x="6049" y="12097"/>
                  </a:cubicBezTo>
                  <a:cubicBezTo>
                    <a:pt x="9383" y="12097"/>
                    <a:pt x="12085" y="9395"/>
                    <a:pt x="12085" y="6049"/>
                  </a:cubicBezTo>
                  <a:cubicBezTo>
                    <a:pt x="12085" y="2715"/>
                    <a:pt x="9383" y="1"/>
                    <a:pt x="6049"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3838575" y="1303275"/>
              <a:ext cx="185450" cy="370900"/>
            </a:xfrm>
            <a:custGeom>
              <a:avLst/>
              <a:gdLst/>
              <a:ahLst/>
              <a:cxnLst/>
              <a:rect l="l" t="t" r="r" b="b"/>
              <a:pathLst>
                <a:path w="7418" h="14836" extrusionOk="0">
                  <a:moveTo>
                    <a:pt x="0" y="0"/>
                  </a:moveTo>
                  <a:lnTo>
                    <a:pt x="2524" y="14835"/>
                  </a:lnTo>
                  <a:lnTo>
                    <a:pt x="7418" y="12430"/>
                  </a:lnTo>
                  <a:lnTo>
                    <a:pt x="5417" y="65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2856900" y="1484250"/>
              <a:ext cx="302150" cy="302125"/>
            </a:xfrm>
            <a:custGeom>
              <a:avLst/>
              <a:gdLst/>
              <a:ahLst/>
              <a:cxnLst/>
              <a:rect l="l" t="t" r="r" b="b"/>
              <a:pathLst>
                <a:path w="12086" h="12085" extrusionOk="0">
                  <a:moveTo>
                    <a:pt x="6049" y="0"/>
                  </a:moveTo>
                  <a:cubicBezTo>
                    <a:pt x="2703" y="0"/>
                    <a:pt x="0" y="2703"/>
                    <a:pt x="0" y="6048"/>
                  </a:cubicBezTo>
                  <a:cubicBezTo>
                    <a:pt x="0" y="9382"/>
                    <a:pt x="2703" y="12085"/>
                    <a:pt x="6049" y="12085"/>
                  </a:cubicBezTo>
                  <a:cubicBezTo>
                    <a:pt x="9382" y="12085"/>
                    <a:pt x="12085" y="9382"/>
                    <a:pt x="12085" y="6048"/>
                  </a:cubicBezTo>
                  <a:cubicBezTo>
                    <a:pt x="12085" y="2703"/>
                    <a:pt x="9382" y="0"/>
                    <a:pt x="6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3793625" y="1008500"/>
              <a:ext cx="248850" cy="944075"/>
            </a:xfrm>
            <a:custGeom>
              <a:avLst/>
              <a:gdLst/>
              <a:ahLst/>
              <a:cxnLst/>
              <a:rect l="l" t="t" r="r" b="b"/>
              <a:pathLst>
                <a:path w="9954" h="37763" extrusionOk="0">
                  <a:moveTo>
                    <a:pt x="2088" y="0"/>
                  </a:moveTo>
                  <a:cubicBezTo>
                    <a:pt x="1981" y="0"/>
                    <a:pt x="1872" y="9"/>
                    <a:pt x="1762" y="28"/>
                  </a:cubicBezTo>
                  <a:cubicBezTo>
                    <a:pt x="703" y="206"/>
                    <a:pt x="0" y="1218"/>
                    <a:pt x="179" y="2278"/>
                  </a:cubicBezTo>
                  <a:lnTo>
                    <a:pt x="5941" y="36139"/>
                  </a:lnTo>
                  <a:cubicBezTo>
                    <a:pt x="6102" y="37090"/>
                    <a:pt x="6922" y="37762"/>
                    <a:pt x="7854" y="37762"/>
                  </a:cubicBezTo>
                  <a:cubicBezTo>
                    <a:pt x="7962" y="37762"/>
                    <a:pt x="8070" y="37753"/>
                    <a:pt x="8180" y="37735"/>
                  </a:cubicBezTo>
                  <a:cubicBezTo>
                    <a:pt x="9239" y="37556"/>
                    <a:pt x="9954" y="36544"/>
                    <a:pt x="9775" y="35485"/>
                  </a:cubicBezTo>
                  <a:lnTo>
                    <a:pt x="4013" y="1623"/>
                  </a:lnTo>
                  <a:cubicBezTo>
                    <a:pt x="3842" y="673"/>
                    <a:pt x="3020" y="0"/>
                    <a:pt x="2088" y="0"/>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2978050" y="1397425"/>
              <a:ext cx="335775" cy="428750"/>
            </a:xfrm>
            <a:custGeom>
              <a:avLst/>
              <a:gdLst/>
              <a:ahLst/>
              <a:cxnLst/>
              <a:rect l="l" t="t" r="r" b="b"/>
              <a:pathLst>
                <a:path w="13431" h="17150" extrusionOk="0">
                  <a:moveTo>
                    <a:pt x="9097" y="1"/>
                  </a:moveTo>
                  <a:cubicBezTo>
                    <a:pt x="8975" y="1"/>
                    <a:pt x="8852" y="11"/>
                    <a:pt x="8727" y="32"/>
                  </a:cubicBezTo>
                  <a:lnTo>
                    <a:pt x="1988" y="1187"/>
                  </a:lnTo>
                  <a:cubicBezTo>
                    <a:pt x="798" y="1390"/>
                    <a:pt x="0" y="2509"/>
                    <a:pt x="202" y="3687"/>
                  </a:cubicBezTo>
                  <a:lnTo>
                    <a:pt x="2191" y="15344"/>
                  </a:lnTo>
                  <a:cubicBezTo>
                    <a:pt x="2372" y="16399"/>
                    <a:pt x="3288" y="17149"/>
                    <a:pt x="4333" y="17149"/>
                  </a:cubicBezTo>
                  <a:cubicBezTo>
                    <a:pt x="4455" y="17149"/>
                    <a:pt x="4578" y="17139"/>
                    <a:pt x="4703" y="17118"/>
                  </a:cubicBezTo>
                  <a:lnTo>
                    <a:pt x="11442" y="15975"/>
                  </a:lnTo>
                  <a:cubicBezTo>
                    <a:pt x="12633" y="15772"/>
                    <a:pt x="13430" y="14653"/>
                    <a:pt x="13228" y="13462"/>
                  </a:cubicBezTo>
                  <a:lnTo>
                    <a:pt x="11240" y="1818"/>
                  </a:lnTo>
                  <a:cubicBezTo>
                    <a:pt x="11058" y="752"/>
                    <a:pt x="10142" y="1"/>
                    <a:pt x="9097"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3259025" y="1065450"/>
              <a:ext cx="683150" cy="846550"/>
            </a:xfrm>
            <a:custGeom>
              <a:avLst/>
              <a:gdLst/>
              <a:ahLst/>
              <a:cxnLst/>
              <a:rect l="l" t="t" r="r" b="b"/>
              <a:pathLst>
                <a:path w="27326" h="33862" extrusionOk="0">
                  <a:moveTo>
                    <a:pt x="21563" y="0"/>
                  </a:moveTo>
                  <a:cubicBezTo>
                    <a:pt x="13395" y="11513"/>
                    <a:pt x="1" y="15097"/>
                    <a:pt x="1" y="15097"/>
                  </a:cubicBezTo>
                  <a:lnTo>
                    <a:pt x="989" y="20919"/>
                  </a:lnTo>
                  <a:lnTo>
                    <a:pt x="1989" y="26741"/>
                  </a:lnTo>
                  <a:cubicBezTo>
                    <a:pt x="1989" y="26741"/>
                    <a:pt x="2565" y="26698"/>
                    <a:pt x="3579" y="26698"/>
                  </a:cubicBezTo>
                  <a:cubicBezTo>
                    <a:pt x="7533" y="26698"/>
                    <a:pt x="18153" y="27361"/>
                    <a:pt x="27325" y="33861"/>
                  </a:cubicBezTo>
                  <a:lnTo>
                    <a:pt x="24444" y="16931"/>
                  </a:lnTo>
                  <a:lnTo>
                    <a:pt x="2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3027150" y="1707775"/>
              <a:ext cx="166425" cy="56000"/>
            </a:xfrm>
            <a:custGeom>
              <a:avLst/>
              <a:gdLst/>
              <a:ahLst/>
              <a:cxnLst/>
              <a:rect l="l" t="t" r="r" b="b"/>
              <a:pathLst>
                <a:path w="6657" h="2240" extrusionOk="0">
                  <a:moveTo>
                    <a:pt x="6466" y="1"/>
                  </a:moveTo>
                  <a:cubicBezTo>
                    <a:pt x="6394" y="322"/>
                    <a:pt x="6144" y="584"/>
                    <a:pt x="5799" y="644"/>
                  </a:cubicBezTo>
                  <a:lnTo>
                    <a:pt x="1" y="1632"/>
                  </a:lnTo>
                  <a:lnTo>
                    <a:pt x="108" y="2239"/>
                  </a:lnTo>
                  <a:lnTo>
                    <a:pt x="5906" y="1251"/>
                  </a:lnTo>
                  <a:cubicBezTo>
                    <a:pt x="6359" y="1179"/>
                    <a:pt x="6656" y="751"/>
                    <a:pt x="6585" y="298"/>
                  </a:cubicBezTo>
                  <a:cubicBezTo>
                    <a:pt x="6561" y="191"/>
                    <a:pt x="6525" y="96"/>
                    <a:pt x="64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3008100" y="1600325"/>
              <a:ext cx="166125" cy="55975"/>
            </a:xfrm>
            <a:custGeom>
              <a:avLst/>
              <a:gdLst/>
              <a:ahLst/>
              <a:cxnLst/>
              <a:rect l="l" t="t" r="r" b="b"/>
              <a:pathLst>
                <a:path w="6645" h="2239" extrusionOk="0">
                  <a:moveTo>
                    <a:pt x="6466" y="1"/>
                  </a:moveTo>
                  <a:cubicBezTo>
                    <a:pt x="6394" y="322"/>
                    <a:pt x="6132" y="584"/>
                    <a:pt x="5787" y="643"/>
                  </a:cubicBezTo>
                  <a:lnTo>
                    <a:pt x="1" y="1632"/>
                  </a:lnTo>
                  <a:lnTo>
                    <a:pt x="96" y="2239"/>
                  </a:lnTo>
                  <a:lnTo>
                    <a:pt x="5894" y="1263"/>
                  </a:lnTo>
                  <a:cubicBezTo>
                    <a:pt x="6347" y="1179"/>
                    <a:pt x="6644" y="751"/>
                    <a:pt x="6573" y="298"/>
                  </a:cubicBezTo>
                  <a:cubicBezTo>
                    <a:pt x="6549" y="191"/>
                    <a:pt x="6513" y="96"/>
                    <a:pt x="64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2990550" y="1491675"/>
              <a:ext cx="166400" cy="56000"/>
            </a:xfrm>
            <a:custGeom>
              <a:avLst/>
              <a:gdLst/>
              <a:ahLst/>
              <a:cxnLst/>
              <a:rect l="l" t="t" r="r" b="b"/>
              <a:pathLst>
                <a:path w="6656" h="2240" extrusionOk="0">
                  <a:moveTo>
                    <a:pt x="6465" y="1"/>
                  </a:moveTo>
                  <a:cubicBezTo>
                    <a:pt x="6394" y="322"/>
                    <a:pt x="6132" y="584"/>
                    <a:pt x="5787" y="644"/>
                  </a:cubicBezTo>
                  <a:lnTo>
                    <a:pt x="0" y="1632"/>
                  </a:lnTo>
                  <a:lnTo>
                    <a:pt x="107" y="2239"/>
                  </a:lnTo>
                  <a:lnTo>
                    <a:pt x="5894" y="1263"/>
                  </a:lnTo>
                  <a:cubicBezTo>
                    <a:pt x="6346" y="1180"/>
                    <a:pt x="6656" y="751"/>
                    <a:pt x="6572" y="298"/>
                  </a:cubicBezTo>
                  <a:cubicBezTo>
                    <a:pt x="6560" y="191"/>
                    <a:pt x="6513" y="96"/>
                    <a:pt x="6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3087575" y="1795000"/>
              <a:ext cx="197075" cy="109250"/>
            </a:xfrm>
            <a:custGeom>
              <a:avLst/>
              <a:gdLst/>
              <a:ahLst/>
              <a:cxnLst/>
              <a:rect l="l" t="t" r="r" b="b"/>
              <a:pathLst>
                <a:path w="7883" h="4370" extrusionOk="0">
                  <a:moveTo>
                    <a:pt x="7359" y="0"/>
                  </a:moveTo>
                  <a:lnTo>
                    <a:pt x="1" y="1250"/>
                  </a:lnTo>
                  <a:lnTo>
                    <a:pt x="536" y="4370"/>
                  </a:lnTo>
                  <a:lnTo>
                    <a:pt x="7882" y="3120"/>
                  </a:lnTo>
                  <a:lnTo>
                    <a:pt x="7359"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3067050" y="1848450"/>
              <a:ext cx="204500" cy="120450"/>
            </a:xfrm>
            <a:custGeom>
              <a:avLst/>
              <a:gdLst/>
              <a:ahLst/>
              <a:cxnLst/>
              <a:rect l="l" t="t" r="r" b="b"/>
              <a:pathLst>
                <a:path w="8180" h="4818" extrusionOk="0">
                  <a:moveTo>
                    <a:pt x="6336" y="1"/>
                  </a:moveTo>
                  <a:cubicBezTo>
                    <a:pt x="6257" y="1"/>
                    <a:pt x="6177" y="6"/>
                    <a:pt x="6096" y="17"/>
                  </a:cubicBezTo>
                  <a:lnTo>
                    <a:pt x="1167" y="1089"/>
                  </a:lnTo>
                  <a:cubicBezTo>
                    <a:pt x="464" y="1375"/>
                    <a:pt x="0" y="1887"/>
                    <a:pt x="131" y="2827"/>
                  </a:cubicBezTo>
                  <a:lnTo>
                    <a:pt x="214" y="3208"/>
                  </a:lnTo>
                  <a:cubicBezTo>
                    <a:pt x="336" y="4079"/>
                    <a:pt x="161" y="4818"/>
                    <a:pt x="882" y="4818"/>
                  </a:cubicBezTo>
                  <a:cubicBezTo>
                    <a:pt x="939" y="4818"/>
                    <a:pt x="1002" y="4813"/>
                    <a:pt x="1072" y="4804"/>
                  </a:cubicBezTo>
                  <a:lnTo>
                    <a:pt x="6584" y="3422"/>
                  </a:lnTo>
                  <a:cubicBezTo>
                    <a:pt x="7525" y="3291"/>
                    <a:pt x="8180" y="2422"/>
                    <a:pt x="8049" y="1482"/>
                  </a:cubicBezTo>
                  <a:cubicBezTo>
                    <a:pt x="7929" y="622"/>
                    <a:pt x="7182" y="1"/>
                    <a:pt x="6336" y="1"/>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p:nvPr/>
          </p:nvSpPr>
          <p:spPr>
            <a:xfrm>
              <a:off x="3209325" y="2027050"/>
              <a:ext cx="209275" cy="110375"/>
            </a:xfrm>
            <a:custGeom>
              <a:avLst/>
              <a:gdLst/>
              <a:ahLst/>
              <a:cxnLst/>
              <a:rect l="l" t="t" r="r" b="b"/>
              <a:pathLst>
                <a:path w="8371" h="4415" extrusionOk="0">
                  <a:moveTo>
                    <a:pt x="6227" y="1"/>
                  </a:moveTo>
                  <a:cubicBezTo>
                    <a:pt x="6184" y="1"/>
                    <a:pt x="6140" y="2"/>
                    <a:pt x="6096" y="5"/>
                  </a:cubicBezTo>
                  <a:lnTo>
                    <a:pt x="2024" y="255"/>
                  </a:lnTo>
                  <a:cubicBezTo>
                    <a:pt x="881" y="327"/>
                    <a:pt x="0" y="1315"/>
                    <a:pt x="72" y="2470"/>
                  </a:cubicBezTo>
                  <a:cubicBezTo>
                    <a:pt x="140" y="3569"/>
                    <a:pt x="1057" y="4415"/>
                    <a:pt x="2154" y="4415"/>
                  </a:cubicBezTo>
                  <a:cubicBezTo>
                    <a:pt x="2198" y="4415"/>
                    <a:pt x="2242" y="4413"/>
                    <a:pt x="2286" y="4410"/>
                  </a:cubicBezTo>
                  <a:lnTo>
                    <a:pt x="6358" y="4160"/>
                  </a:lnTo>
                  <a:cubicBezTo>
                    <a:pt x="7501" y="4089"/>
                    <a:pt x="8370" y="3101"/>
                    <a:pt x="8299" y="1958"/>
                  </a:cubicBezTo>
                  <a:cubicBezTo>
                    <a:pt x="8230" y="847"/>
                    <a:pt x="7314" y="1"/>
                    <a:pt x="6227" y="1"/>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0"/>
            <p:cNvSpPr/>
            <p:nvPr/>
          </p:nvSpPr>
          <p:spPr>
            <a:xfrm>
              <a:off x="3180150" y="1924675"/>
              <a:ext cx="209275" cy="110350"/>
            </a:xfrm>
            <a:custGeom>
              <a:avLst/>
              <a:gdLst/>
              <a:ahLst/>
              <a:cxnLst/>
              <a:rect l="l" t="t" r="r" b="b"/>
              <a:pathLst>
                <a:path w="8371" h="4414" extrusionOk="0">
                  <a:moveTo>
                    <a:pt x="6228" y="0"/>
                  </a:moveTo>
                  <a:cubicBezTo>
                    <a:pt x="6184" y="0"/>
                    <a:pt x="6140" y="2"/>
                    <a:pt x="6096" y="4"/>
                  </a:cubicBezTo>
                  <a:lnTo>
                    <a:pt x="2024" y="254"/>
                  </a:lnTo>
                  <a:cubicBezTo>
                    <a:pt x="881" y="326"/>
                    <a:pt x="0" y="1314"/>
                    <a:pt x="72" y="2457"/>
                  </a:cubicBezTo>
                  <a:cubicBezTo>
                    <a:pt x="141" y="3567"/>
                    <a:pt x="1057" y="4414"/>
                    <a:pt x="2154" y="4414"/>
                  </a:cubicBezTo>
                  <a:cubicBezTo>
                    <a:pt x="2198" y="4414"/>
                    <a:pt x="2242" y="4412"/>
                    <a:pt x="2286" y="4410"/>
                  </a:cubicBezTo>
                  <a:lnTo>
                    <a:pt x="6358" y="4160"/>
                  </a:lnTo>
                  <a:cubicBezTo>
                    <a:pt x="7501" y="4088"/>
                    <a:pt x="8370" y="3100"/>
                    <a:pt x="8299" y="1945"/>
                  </a:cubicBezTo>
                  <a:cubicBezTo>
                    <a:pt x="8230" y="846"/>
                    <a:pt x="7314" y="0"/>
                    <a:pt x="6228" y="0"/>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0"/>
            <p:cNvSpPr/>
            <p:nvPr/>
          </p:nvSpPr>
          <p:spPr>
            <a:xfrm>
              <a:off x="3226575" y="2133600"/>
              <a:ext cx="185475" cy="97850"/>
            </a:xfrm>
            <a:custGeom>
              <a:avLst/>
              <a:gdLst/>
              <a:ahLst/>
              <a:cxnLst/>
              <a:rect l="l" t="t" r="r" b="b"/>
              <a:pathLst>
                <a:path w="7419" h="3914" extrusionOk="0">
                  <a:moveTo>
                    <a:pt x="5536" y="1"/>
                  </a:moveTo>
                  <a:cubicBezTo>
                    <a:pt x="5493" y="1"/>
                    <a:pt x="5450" y="2"/>
                    <a:pt x="5406" y="6"/>
                  </a:cubicBezTo>
                  <a:lnTo>
                    <a:pt x="1799" y="220"/>
                  </a:lnTo>
                  <a:cubicBezTo>
                    <a:pt x="775" y="291"/>
                    <a:pt x="1" y="1160"/>
                    <a:pt x="60" y="2184"/>
                  </a:cubicBezTo>
                  <a:cubicBezTo>
                    <a:pt x="129" y="3160"/>
                    <a:pt x="939" y="3914"/>
                    <a:pt x="1914" y="3914"/>
                  </a:cubicBezTo>
                  <a:cubicBezTo>
                    <a:pt x="1951" y="3914"/>
                    <a:pt x="1988" y="3913"/>
                    <a:pt x="2025" y="3911"/>
                  </a:cubicBezTo>
                  <a:lnTo>
                    <a:pt x="5632" y="3685"/>
                  </a:lnTo>
                  <a:cubicBezTo>
                    <a:pt x="6644" y="3625"/>
                    <a:pt x="7418" y="2744"/>
                    <a:pt x="7359" y="1732"/>
                  </a:cubicBezTo>
                  <a:cubicBezTo>
                    <a:pt x="7302" y="752"/>
                    <a:pt x="6492" y="1"/>
                    <a:pt x="5536" y="1"/>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0"/>
            <p:cNvSpPr/>
            <p:nvPr/>
          </p:nvSpPr>
          <p:spPr>
            <a:xfrm>
              <a:off x="3227175" y="2231600"/>
              <a:ext cx="163450" cy="86200"/>
            </a:xfrm>
            <a:custGeom>
              <a:avLst/>
              <a:gdLst/>
              <a:ahLst/>
              <a:cxnLst/>
              <a:rect l="l" t="t" r="r" b="b"/>
              <a:pathLst>
                <a:path w="6538" h="3448" extrusionOk="0">
                  <a:moveTo>
                    <a:pt x="4840" y="0"/>
                  </a:moveTo>
                  <a:cubicBezTo>
                    <a:pt x="4810" y="0"/>
                    <a:pt x="4781" y="1"/>
                    <a:pt x="4751" y="3"/>
                  </a:cubicBezTo>
                  <a:lnTo>
                    <a:pt x="1572" y="205"/>
                  </a:lnTo>
                  <a:cubicBezTo>
                    <a:pt x="679" y="253"/>
                    <a:pt x="1" y="1027"/>
                    <a:pt x="48" y="1920"/>
                  </a:cubicBezTo>
                  <a:cubicBezTo>
                    <a:pt x="105" y="2787"/>
                    <a:pt x="820" y="3447"/>
                    <a:pt x="1666" y="3447"/>
                  </a:cubicBezTo>
                  <a:cubicBezTo>
                    <a:pt x="1702" y="3447"/>
                    <a:pt x="1738" y="3446"/>
                    <a:pt x="1775" y="3444"/>
                  </a:cubicBezTo>
                  <a:lnTo>
                    <a:pt x="4954" y="3253"/>
                  </a:lnTo>
                  <a:cubicBezTo>
                    <a:pt x="5847" y="3194"/>
                    <a:pt x="6537" y="2420"/>
                    <a:pt x="6478" y="1527"/>
                  </a:cubicBezTo>
                  <a:cubicBezTo>
                    <a:pt x="6420" y="663"/>
                    <a:pt x="5695" y="0"/>
                    <a:pt x="4840" y="0"/>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0"/>
          <p:cNvSpPr txBox="1">
            <a:spLocks noGrp="1"/>
          </p:cNvSpPr>
          <p:nvPr>
            <p:ph type="title"/>
          </p:nvPr>
        </p:nvSpPr>
        <p:spPr>
          <a:xfrm>
            <a:off x="616750" y="4810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Current Diversity and Inclusion Policies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1"/>
          <p:cNvSpPr txBox="1">
            <a:spLocks noGrp="1"/>
          </p:cNvSpPr>
          <p:nvPr>
            <p:ph type="body" idx="1"/>
          </p:nvPr>
        </p:nvSpPr>
        <p:spPr>
          <a:xfrm>
            <a:off x="712350" y="1352899"/>
            <a:ext cx="4658138" cy="3210203"/>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GB" sz="1800" dirty="0">
                <a:latin typeface="Agency FB" pitchFamily="34" charset="0"/>
              </a:rPr>
              <a:t>The death of George Floyd has shown us that we were not exactly on the right track; things we thought we were doing right, we weren’t, things we thought we had prioritized, we hadn’t. We have come up with a quite a few things to do to promote social diversity and inclusion at our organization. These include; unconscious bias training, putting out diversity and inclusion pledge, producing inclusive work and hiring standards</a:t>
            </a:r>
            <a:r>
              <a:rPr lang="en-GB" dirty="0"/>
              <a:t>. </a:t>
            </a:r>
            <a:endParaRPr lang="en-US" dirty="0"/>
          </a:p>
          <a:p>
            <a:pPr marL="0" lvl="0" indent="0" algn="l" rtl="0">
              <a:spcBef>
                <a:spcPts val="0"/>
              </a:spcBef>
              <a:spcAft>
                <a:spcPts val="0"/>
              </a:spcAft>
              <a:buClr>
                <a:schemeClr val="dk1"/>
              </a:buClr>
              <a:buSzPts val="1100"/>
              <a:buFont typeface="Arial"/>
              <a:buNone/>
            </a:pPr>
            <a:endParaRPr dirty="0"/>
          </a:p>
        </p:txBody>
      </p:sp>
      <p:grpSp>
        <p:nvGrpSpPr>
          <p:cNvPr id="577" name="Google Shape;577;p31"/>
          <p:cNvGrpSpPr/>
          <p:nvPr/>
        </p:nvGrpSpPr>
        <p:grpSpPr>
          <a:xfrm flipH="1">
            <a:off x="5370488" y="2564249"/>
            <a:ext cx="3061175" cy="2043755"/>
            <a:chOff x="1199550" y="1331250"/>
            <a:chExt cx="4910450" cy="3278400"/>
          </a:xfrm>
        </p:grpSpPr>
        <p:sp>
          <p:nvSpPr>
            <p:cNvPr id="578" name="Google Shape;578;p31"/>
            <p:cNvSpPr/>
            <p:nvPr/>
          </p:nvSpPr>
          <p:spPr>
            <a:xfrm>
              <a:off x="2614300" y="3929775"/>
              <a:ext cx="1458550" cy="645650"/>
            </a:xfrm>
            <a:custGeom>
              <a:avLst/>
              <a:gdLst/>
              <a:ahLst/>
              <a:cxnLst/>
              <a:rect l="l" t="t" r="r" b="b"/>
              <a:pathLst>
                <a:path w="58342" h="25826" extrusionOk="0">
                  <a:moveTo>
                    <a:pt x="6073" y="1"/>
                  </a:moveTo>
                  <a:cubicBezTo>
                    <a:pt x="4215" y="1"/>
                    <a:pt x="2465" y="394"/>
                    <a:pt x="870" y="1096"/>
                  </a:cubicBezTo>
                  <a:cubicBezTo>
                    <a:pt x="834" y="1108"/>
                    <a:pt x="810" y="1120"/>
                    <a:pt x="775" y="1144"/>
                  </a:cubicBezTo>
                  <a:cubicBezTo>
                    <a:pt x="513" y="1251"/>
                    <a:pt x="251" y="1382"/>
                    <a:pt x="1" y="1513"/>
                  </a:cubicBezTo>
                  <a:lnTo>
                    <a:pt x="1" y="24313"/>
                  </a:lnTo>
                  <a:cubicBezTo>
                    <a:pt x="239" y="24444"/>
                    <a:pt x="489" y="24563"/>
                    <a:pt x="739" y="24670"/>
                  </a:cubicBezTo>
                  <a:cubicBezTo>
                    <a:pt x="786" y="24694"/>
                    <a:pt x="822" y="24718"/>
                    <a:pt x="870" y="24730"/>
                  </a:cubicBezTo>
                  <a:cubicBezTo>
                    <a:pt x="2358" y="25397"/>
                    <a:pt x="4013" y="25778"/>
                    <a:pt x="5739" y="25813"/>
                  </a:cubicBezTo>
                  <a:cubicBezTo>
                    <a:pt x="5847" y="25825"/>
                    <a:pt x="5954" y="25825"/>
                    <a:pt x="6073" y="25825"/>
                  </a:cubicBezTo>
                  <a:lnTo>
                    <a:pt x="58341" y="25825"/>
                  </a:lnTo>
                  <a:lnTo>
                    <a:pt x="58341" y="24670"/>
                  </a:lnTo>
                  <a:lnTo>
                    <a:pt x="870" y="24670"/>
                  </a:lnTo>
                  <a:lnTo>
                    <a:pt x="870" y="1144"/>
                  </a:lnTo>
                  <a:lnTo>
                    <a:pt x="58341" y="1144"/>
                  </a:lnTo>
                  <a:lnTo>
                    <a:pt x="58341"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199550" y="3929775"/>
              <a:ext cx="2919425" cy="645650"/>
            </a:xfrm>
            <a:custGeom>
              <a:avLst/>
              <a:gdLst/>
              <a:ahLst/>
              <a:cxnLst/>
              <a:rect l="l" t="t" r="r" b="b"/>
              <a:pathLst>
                <a:path w="116777" h="25826" extrusionOk="0">
                  <a:moveTo>
                    <a:pt x="56591" y="1513"/>
                  </a:moveTo>
                  <a:lnTo>
                    <a:pt x="56591" y="24313"/>
                  </a:lnTo>
                  <a:cubicBezTo>
                    <a:pt x="55460" y="23706"/>
                    <a:pt x="54436" y="22944"/>
                    <a:pt x="53531" y="22051"/>
                  </a:cubicBezTo>
                  <a:cubicBezTo>
                    <a:pt x="51197" y="19705"/>
                    <a:pt x="49756" y="16479"/>
                    <a:pt x="49756" y="12919"/>
                  </a:cubicBezTo>
                  <a:cubicBezTo>
                    <a:pt x="49756" y="12871"/>
                    <a:pt x="49756" y="12824"/>
                    <a:pt x="49756" y="12776"/>
                  </a:cubicBezTo>
                  <a:cubicBezTo>
                    <a:pt x="49804" y="7895"/>
                    <a:pt x="52554" y="3668"/>
                    <a:pt x="56591" y="1513"/>
                  </a:cubicBezTo>
                  <a:close/>
                  <a:moveTo>
                    <a:pt x="12907" y="1"/>
                  </a:moveTo>
                  <a:cubicBezTo>
                    <a:pt x="5834" y="1"/>
                    <a:pt x="72" y="5716"/>
                    <a:pt x="0" y="12776"/>
                  </a:cubicBezTo>
                  <a:cubicBezTo>
                    <a:pt x="0" y="12824"/>
                    <a:pt x="0" y="12871"/>
                    <a:pt x="0" y="12919"/>
                  </a:cubicBezTo>
                  <a:cubicBezTo>
                    <a:pt x="0" y="16479"/>
                    <a:pt x="1441" y="19705"/>
                    <a:pt x="3774" y="22051"/>
                  </a:cubicBezTo>
                  <a:cubicBezTo>
                    <a:pt x="6120" y="24385"/>
                    <a:pt x="9347" y="25825"/>
                    <a:pt x="12907" y="25825"/>
                  </a:cubicBezTo>
                  <a:lnTo>
                    <a:pt x="116777" y="25825"/>
                  </a:lnTo>
                  <a:lnTo>
                    <a:pt x="116777" y="24670"/>
                  </a:lnTo>
                  <a:lnTo>
                    <a:pt x="57460" y="24670"/>
                  </a:lnTo>
                  <a:lnTo>
                    <a:pt x="57460" y="1144"/>
                  </a:lnTo>
                  <a:lnTo>
                    <a:pt x="116777" y="1144"/>
                  </a:lnTo>
                  <a:lnTo>
                    <a:pt x="116777" y="1"/>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199550" y="4249175"/>
              <a:ext cx="2919425" cy="326250"/>
            </a:xfrm>
            <a:custGeom>
              <a:avLst/>
              <a:gdLst/>
              <a:ahLst/>
              <a:cxnLst/>
              <a:rect l="l" t="t" r="r" b="b"/>
              <a:pathLst>
                <a:path w="116777" h="13050" extrusionOk="0">
                  <a:moveTo>
                    <a:pt x="0" y="0"/>
                  </a:moveTo>
                  <a:cubicBezTo>
                    <a:pt x="0" y="48"/>
                    <a:pt x="0" y="95"/>
                    <a:pt x="0" y="143"/>
                  </a:cubicBezTo>
                  <a:cubicBezTo>
                    <a:pt x="0" y="3703"/>
                    <a:pt x="1441" y="6929"/>
                    <a:pt x="3774" y="9275"/>
                  </a:cubicBezTo>
                  <a:cubicBezTo>
                    <a:pt x="6120" y="11609"/>
                    <a:pt x="9347" y="13049"/>
                    <a:pt x="12907" y="13049"/>
                  </a:cubicBezTo>
                  <a:lnTo>
                    <a:pt x="116777" y="13049"/>
                  </a:lnTo>
                  <a:lnTo>
                    <a:pt x="116777" y="11894"/>
                  </a:lnTo>
                  <a:lnTo>
                    <a:pt x="114931" y="11894"/>
                  </a:lnTo>
                  <a:lnTo>
                    <a:pt x="114931" y="0"/>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636025" y="3958350"/>
              <a:ext cx="1436825" cy="588200"/>
            </a:xfrm>
            <a:custGeom>
              <a:avLst/>
              <a:gdLst/>
              <a:ahLst/>
              <a:cxnLst/>
              <a:rect l="l" t="t" r="r" b="b"/>
              <a:pathLst>
                <a:path w="57473" h="23528" extrusionOk="0">
                  <a:moveTo>
                    <a:pt x="1" y="1"/>
                  </a:moveTo>
                  <a:lnTo>
                    <a:pt x="1" y="23527"/>
                  </a:lnTo>
                  <a:lnTo>
                    <a:pt x="57472" y="23527"/>
                  </a:lnTo>
                  <a:lnTo>
                    <a:pt x="57472" y="1"/>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636025" y="4503950"/>
              <a:ext cx="1436525" cy="25"/>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636025" y="4457525"/>
              <a:ext cx="1436525" cy="25"/>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2636025" y="4411375"/>
              <a:ext cx="1436525" cy="25"/>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2636025" y="4364950"/>
              <a:ext cx="1436525" cy="25"/>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2636025" y="4318525"/>
              <a:ext cx="1436525" cy="25"/>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2636025" y="4272075"/>
              <a:ext cx="1436525" cy="25"/>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2636025" y="4225950"/>
              <a:ext cx="1436525" cy="25"/>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2636025" y="4179525"/>
              <a:ext cx="1436525" cy="0"/>
            </a:xfrm>
            <a:custGeom>
              <a:avLst/>
              <a:gdLst/>
              <a:ahLst/>
              <a:cxnLst/>
              <a:rect l="l" t="t" r="r" b="b"/>
              <a:pathLst>
                <a:path w="5746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2636025" y="4133075"/>
              <a:ext cx="1436525" cy="25"/>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2636025" y="4086650"/>
              <a:ext cx="1436525" cy="25"/>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2636025" y="4040500"/>
              <a:ext cx="1436525" cy="25"/>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2636025" y="3994075"/>
              <a:ext cx="1436525" cy="25"/>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2443450" y="3967575"/>
              <a:ext cx="170875" cy="570050"/>
            </a:xfrm>
            <a:custGeom>
              <a:avLst/>
              <a:gdLst/>
              <a:ahLst/>
              <a:cxnLst/>
              <a:rect l="l" t="t" r="r" b="b"/>
              <a:pathLst>
                <a:path w="6835" h="22802" extrusionOk="0">
                  <a:moveTo>
                    <a:pt x="6835" y="1"/>
                  </a:moveTo>
                  <a:cubicBezTo>
                    <a:pt x="2763" y="2180"/>
                    <a:pt x="0" y="6466"/>
                    <a:pt x="0" y="11407"/>
                  </a:cubicBezTo>
                  <a:cubicBezTo>
                    <a:pt x="0" y="14967"/>
                    <a:pt x="1441" y="18193"/>
                    <a:pt x="3775" y="20539"/>
                  </a:cubicBezTo>
                  <a:cubicBezTo>
                    <a:pt x="4680" y="21432"/>
                    <a:pt x="5704" y="22194"/>
                    <a:pt x="6835" y="22801"/>
                  </a:cubicBezTo>
                  <a:lnTo>
                    <a:pt x="6835"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1283175" y="3929775"/>
              <a:ext cx="412000" cy="645650"/>
            </a:xfrm>
            <a:custGeom>
              <a:avLst/>
              <a:gdLst/>
              <a:ahLst/>
              <a:cxnLst/>
              <a:rect l="l" t="t" r="r" b="b"/>
              <a:pathLst>
                <a:path w="16480" h="25826" extrusionOk="0">
                  <a:moveTo>
                    <a:pt x="12907" y="1"/>
                  </a:moveTo>
                  <a:cubicBezTo>
                    <a:pt x="5775" y="1"/>
                    <a:pt x="1" y="5787"/>
                    <a:pt x="1" y="12919"/>
                  </a:cubicBezTo>
                  <a:cubicBezTo>
                    <a:pt x="1" y="16479"/>
                    <a:pt x="1442" y="19705"/>
                    <a:pt x="3775" y="22039"/>
                  </a:cubicBezTo>
                  <a:cubicBezTo>
                    <a:pt x="6121" y="24385"/>
                    <a:pt x="9347" y="25825"/>
                    <a:pt x="12907" y="25825"/>
                  </a:cubicBezTo>
                  <a:lnTo>
                    <a:pt x="16479" y="25825"/>
                  </a:lnTo>
                  <a:cubicBezTo>
                    <a:pt x="16479" y="25825"/>
                    <a:pt x="16479" y="25825"/>
                    <a:pt x="16479" y="25813"/>
                  </a:cubicBezTo>
                  <a:cubicBezTo>
                    <a:pt x="12967" y="25778"/>
                    <a:pt x="9800" y="24349"/>
                    <a:pt x="7490" y="22039"/>
                  </a:cubicBezTo>
                  <a:cubicBezTo>
                    <a:pt x="5156" y="19705"/>
                    <a:pt x="3704" y="16479"/>
                    <a:pt x="3704" y="12907"/>
                  </a:cubicBezTo>
                  <a:cubicBezTo>
                    <a:pt x="3704" y="5835"/>
                    <a:pt x="9395" y="84"/>
                    <a:pt x="16455" y="1"/>
                  </a:cubicBezTo>
                  <a:close/>
                </a:path>
              </a:pathLst>
            </a:custGeom>
            <a:solidFill>
              <a:srgbClr val="F87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2149375" y="3929775"/>
              <a:ext cx="411975" cy="645650"/>
            </a:xfrm>
            <a:custGeom>
              <a:avLst/>
              <a:gdLst/>
              <a:ahLst/>
              <a:cxnLst/>
              <a:rect l="l" t="t" r="r" b="b"/>
              <a:pathLst>
                <a:path w="16479" h="25826" extrusionOk="0">
                  <a:moveTo>
                    <a:pt x="12906" y="1"/>
                  </a:moveTo>
                  <a:cubicBezTo>
                    <a:pt x="5775" y="1"/>
                    <a:pt x="0" y="5775"/>
                    <a:pt x="0" y="12907"/>
                  </a:cubicBezTo>
                  <a:cubicBezTo>
                    <a:pt x="0" y="16479"/>
                    <a:pt x="1441" y="19705"/>
                    <a:pt x="3774" y="22039"/>
                  </a:cubicBezTo>
                  <a:cubicBezTo>
                    <a:pt x="6120" y="24373"/>
                    <a:pt x="9346" y="25825"/>
                    <a:pt x="12906" y="25825"/>
                  </a:cubicBezTo>
                  <a:lnTo>
                    <a:pt x="16478" y="25825"/>
                  </a:lnTo>
                  <a:cubicBezTo>
                    <a:pt x="16478" y="25825"/>
                    <a:pt x="16478" y="25813"/>
                    <a:pt x="16478" y="25813"/>
                  </a:cubicBezTo>
                  <a:cubicBezTo>
                    <a:pt x="12966" y="25778"/>
                    <a:pt x="9799" y="24337"/>
                    <a:pt x="7489" y="22039"/>
                  </a:cubicBezTo>
                  <a:cubicBezTo>
                    <a:pt x="5155" y="19705"/>
                    <a:pt x="3703" y="16479"/>
                    <a:pt x="3703" y="12907"/>
                  </a:cubicBezTo>
                  <a:cubicBezTo>
                    <a:pt x="3703" y="5835"/>
                    <a:pt x="9394" y="84"/>
                    <a:pt x="16454" y="1"/>
                  </a:cubicBezTo>
                  <a:close/>
                </a:path>
              </a:pathLst>
            </a:custGeom>
            <a:solidFill>
              <a:srgbClr val="F87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1842175" y="3459775"/>
              <a:ext cx="1240950" cy="448300"/>
            </a:xfrm>
            <a:custGeom>
              <a:avLst/>
              <a:gdLst/>
              <a:ahLst/>
              <a:cxnLst/>
              <a:rect l="l" t="t" r="r" b="b"/>
              <a:pathLst>
                <a:path w="49638" h="17932" extrusionOk="0">
                  <a:moveTo>
                    <a:pt x="1" y="1"/>
                  </a:moveTo>
                  <a:lnTo>
                    <a:pt x="1" y="17932"/>
                  </a:lnTo>
                  <a:lnTo>
                    <a:pt x="43863" y="17932"/>
                  </a:lnTo>
                  <a:cubicBezTo>
                    <a:pt x="44054" y="17836"/>
                    <a:pt x="44244" y="17729"/>
                    <a:pt x="44423" y="17634"/>
                  </a:cubicBezTo>
                  <a:cubicBezTo>
                    <a:pt x="44471" y="17622"/>
                    <a:pt x="44506" y="17598"/>
                    <a:pt x="44542" y="17574"/>
                  </a:cubicBezTo>
                  <a:cubicBezTo>
                    <a:pt x="44685" y="17491"/>
                    <a:pt x="44828" y="17408"/>
                    <a:pt x="44971" y="17324"/>
                  </a:cubicBezTo>
                  <a:cubicBezTo>
                    <a:pt x="45209" y="17181"/>
                    <a:pt x="45435" y="17027"/>
                    <a:pt x="45661" y="16860"/>
                  </a:cubicBezTo>
                  <a:cubicBezTo>
                    <a:pt x="45757" y="16789"/>
                    <a:pt x="45852" y="16717"/>
                    <a:pt x="45947" y="16646"/>
                  </a:cubicBezTo>
                  <a:cubicBezTo>
                    <a:pt x="46042" y="16562"/>
                    <a:pt x="46138" y="16491"/>
                    <a:pt x="46233" y="16408"/>
                  </a:cubicBezTo>
                  <a:cubicBezTo>
                    <a:pt x="46411" y="16253"/>
                    <a:pt x="46590" y="16086"/>
                    <a:pt x="46757" y="15919"/>
                  </a:cubicBezTo>
                  <a:cubicBezTo>
                    <a:pt x="46983" y="15693"/>
                    <a:pt x="47197" y="15467"/>
                    <a:pt x="47400" y="15217"/>
                  </a:cubicBezTo>
                  <a:cubicBezTo>
                    <a:pt x="47495" y="15098"/>
                    <a:pt x="47590" y="14979"/>
                    <a:pt x="47685" y="14860"/>
                  </a:cubicBezTo>
                  <a:cubicBezTo>
                    <a:pt x="47852" y="14634"/>
                    <a:pt x="48019" y="14395"/>
                    <a:pt x="48162" y="14145"/>
                  </a:cubicBezTo>
                  <a:cubicBezTo>
                    <a:pt x="48221" y="14050"/>
                    <a:pt x="48281" y="13955"/>
                    <a:pt x="48340" y="13860"/>
                  </a:cubicBezTo>
                  <a:cubicBezTo>
                    <a:pt x="48352" y="13836"/>
                    <a:pt x="48364" y="13824"/>
                    <a:pt x="48376" y="13800"/>
                  </a:cubicBezTo>
                  <a:cubicBezTo>
                    <a:pt x="48435" y="13693"/>
                    <a:pt x="48483" y="13598"/>
                    <a:pt x="48543" y="13491"/>
                  </a:cubicBezTo>
                  <a:cubicBezTo>
                    <a:pt x="48662" y="13264"/>
                    <a:pt x="48769" y="13038"/>
                    <a:pt x="48864" y="12800"/>
                  </a:cubicBezTo>
                  <a:cubicBezTo>
                    <a:pt x="48924" y="12669"/>
                    <a:pt x="48971" y="12550"/>
                    <a:pt x="49019" y="12419"/>
                  </a:cubicBezTo>
                  <a:cubicBezTo>
                    <a:pt x="49055" y="12312"/>
                    <a:pt x="49090" y="12193"/>
                    <a:pt x="49138" y="12086"/>
                  </a:cubicBezTo>
                  <a:cubicBezTo>
                    <a:pt x="49174" y="11967"/>
                    <a:pt x="49209" y="11859"/>
                    <a:pt x="49245" y="11728"/>
                  </a:cubicBezTo>
                  <a:cubicBezTo>
                    <a:pt x="49245" y="11716"/>
                    <a:pt x="49257" y="11705"/>
                    <a:pt x="49257" y="11681"/>
                  </a:cubicBezTo>
                  <a:cubicBezTo>
                    <a:pt x="49293" y="11574"/>
                    <a:pt x="49328" y="11455"/>
                    <a:pt x="49352" y="11347"/>
                  </a:cubicBezTo>
                  <a:cubicBezTo>
                    <a:pt x="49388" y="11216"/>
                    <a:pt x="49412" y="11085"/>
                    <a:pt x="49436" y="10954"/>
                  </a:cubicBezTo>
                  <a:cubicBezTo>
                    <a:pt x="49459" y="10847"/>
                    <a:pt x="49483" y="10740"/>
                    <a:pt x="49495" y="10633"/>
                  </a:cubicBezTo>
                  <a:cubicBezTo>
                    <a:pt x="49507" y="10609"/>
                    <a:pt x="49507" y="10597"/>
                    <a:pt x="49507" y="10573"/>
                  </a:cubicBezTo>
                  <a:lnTo>
                    <a:pt x="49507" y="10562"/>
                  </a:lnTo>
                  <a:cubicBezTo>
                    <a:pt x="49531" y="10395"/>
                    <a:pt x="49555" y="10240"/>
                    <a:pt x="49578" y="10073"/>
                  </a:cubicBezTo>
                  <a:cubicBezTo>
                    <a:pt x="49590" y="9954"/>
                    <a:pt x="49602" y="9823"/>
                    <a:pt x="49614" y="9692"/>
                  </a:cubicBezTo>
                  <a:cubicBezTo>
                    <a:pt x="49614" y="9657"/>
                    <a:pt x="49614" y="9609"/>
                    <a:pt x="49626" y="9561"/>
                  </a:cubicBezTo>
                  <a:cubicBezTo>
                    <a:pt x="49626" y="9526"/>
                    <a:pt x="49626" y="9490"/>
                    <a:pt x="49626" y="9454"/>
                  </a:cubicBezTo>
                  <a:cubicBezTo>
                    <a:pt x="49638" y="9300"/>
                    <a:pt x="49638" y="9133"/>
                    <a:pt x="49638" y="8966"/>
                  </a:cubicBezTo>
                  <a:cubicBezTo>
                    <a:pt x="49638" y="8609"/>
                    <a:pt x="49626" y="8264"/>
                    <a:pt x="49590" y="7918"/>
                  </a:cubicBezTo>
                  <a:cubicBezTo>
                    <a:pt x="49578" y="7811"/>
                    <a:pt x="49567" y="7692"/>
                    <a:pt x="49543" y="7585"/>
                  </a:cubicBezTo>
                  <a:cubicBezTo>
                    <a:pt x="49531" y="7478"/>
                    <a:pt x="49519" y="7371"/>
                    <a:pt x="49495" y="7275"/>
                  </a:cubicBezTo>
                  <a:cubicBezTo>
                    <a:pt x="49495" y="7264"/>
                    <a:pt x="49495" y="7252"/>
                    <a:pt x="49495" y="7228"/>
                  </a:cubicBezTo>
                  <a:cubicBezTo>
                    <a:pt x="49447" y="7014"/>
                    <a:pt x="49412" y="6811"/>
                    <a:pt x="49352" y="6609"/>
                  </a:cubicBezTo>
                  <a:cubicBezTo>
                    <a:pt x="49305" y="6371"/>
                    <a:pt x="49233" y="6156"/>
                    <a:pt x="49162" y="5930"/>
                  </a:cubicBezTo>
                  <a:cubicBezTo>
                    <a:pt x="49126" y="5823"/>
                    <a:pt x="49090" y="5716"/>
                    <a:pt x="49055" y="5620"/>
                  </a:cubicBezTo>
                  <a:cubicBezTo>
                    <a:pt x="49019" y="5513"/>
                    <a:pt x="48983" y="5406"/>
                    <a:pt x="48935" y="5311"/>
                  </a:cubicBezTo>
                  <a:cubicBezTo>
                    <a:pt x="48900" y="5204"/>
                    <a:pt x="48852" y="5109"/>
                    <a:pt x="48805" y="5001"/>
                  </a:cubicBezTo>
                  <a:cubicBezTo>
                    <a:pt x="48769" y="4906"/>
                    <a:pt x="48721" y="4799"/>
                    <a:pt x="48674" y="4704"/>
                  </a:cubicBezTo>
                  <a:cubicBezTo>
                    <a:pt x="48424" y="4180"/>
                    <a:pt x="48126" y="3680"/>
                    <a:pt x="47781" y="3215"/>
                  </a:cubicBezTo>
                  <a:cubicBezTo>
                    <a:pt x="47673" y="3061"/>
                    <a:pt x="47566" y="2918"/>
                    <a:pt x="47447" y="2775"/>
                  </a:cubicBezTo>
                  <a:cubicBezTo>
                    <a:pt x="47352" y="2668"/>
                    <a:pt x="47269" y="2561"/>
                    <a:pt x="47185" y="2465"/>
                  </a:cubicBezTo>
                  <a:cubicBezTo>
                    <a:pt x="47102" y="2370"/>
                    <a:pt x="47030" y="2287"/>
                    <a:pt x="46947" y="2203"/>
                  </a:cubicBezTo>
                  <a:cubicBezTo>
                    <a:pt x="46709" y="1953"/>
                    <a:pt x="46447" y="1703"/>
                    <a:pt x="46173" y="1465"/>
                  </a:cubicBezTo>
                  <a:cubicBezTo>
                    <a:pt x="46090" y="1406"/>
                    <a:pt x="46007" y="1334"/>
                    <a:pt x="45923" y="1275"/>
                  </a:cubicBezTo>
                  <a:cubicBezTo>
                    <a:pt x="45459" y="906"/>
                    <a:pt x="44959" y="572"/>
                    <a:pt x="44423" y="287"/>
                  </a:cubicBezTo>
                  <a:cubicBezTo>
                    <a:pt x="44233" y="191"/>
                    <a:pt x="44054" y="84"/>
                    <a:pt x="43852"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1703175" y="3438050"/>
              <a:ext cx="2188100" cy="491750"/>
            </a:xfrm>
            <a:custGeom>
              <a:avLst/>
              <a:gdLst/>
              <a:ahLst/>
              <a:cxnLst/>
              <a:rect l="l" t="t" r="r" b="b"/>
              <a:pathLst>
                <a:path w="87524" h="19670" extrusionOk="0">
                  <a:moveTo>
                    <a:pt x="49983" y="1156"/>
                  </a:moveTo>
                  <a:cubicBezTo>
                    <a:pt x="50519" y="1441"/>
                    <a:pt x="51019" y="1775"/>
                    <a:pt x="51483" y="2144"/>
                  </a:cubicBezTo>
                  <a:cubicBezTo>
                    <a:pt x="51567" y="2203"/>
                    <a:pt x="51650" y="2275"/>
                    <a:pt x="51733" y="2334"/>
                  </a:cubicBezTo>
                  <a:cubicBezTo>
                    <a:pt x="52007" y="2572"/>
                    <a:pt x="52269" y="2822"/>
                    <a:pt x="52507" y="3072"/>
                  </a:cubicBezTo>
                  <a:cubicBezTo>
                    <a:pt x="52590" y="3156"/>
                    <a:pt x="52662" y="3239"/>
                    <a:pt x="52745" y="3334"/>
                  </a:cubicBezTo>
                  <a:cubicBezTo>
                    <a:pt x="52829" y="3430"/>
                    <a:pt x="52912" y="3537"/>
                    <a:pt x="53007" y="3644"/>
                  </a:cubicBezTo>
                  <a:cubicBezTo>
                    <a:pt x="53126" y="3787"/>
                    <a:pt x="53233" y="3930"/>
                    <a:pt x="53341" y="4084"/>
                  </a:cubicBezTo>
                  <a:cubicBezTo>
                    <a:pt x="53686" y="4549"/>
                    <a:pt x="53984" y="5049"/>
                    <a:pt x="54234" y="5573"/>
                  </a:cubicBezTo>
                  <a:cubicBezTo>
                    <a:pt x="54281" y="5668"/>
                    <a:pt x="54329" y="5775"/>
                    <a:pt x="54365" y="5870"/>
                  </a:cubicBezTo>
                  <a:cubicBezTo>
                    <a:pt x="54412" y="5978"/>
                    <a:pt x="54460" y="6073"/>
                    <a:pt x="54495" y="6180"/>
                  </a:cubicBezTo>
                  <a:cubicBezTo>
                    <a:pt x="54543" y="6275"/>
                    <a:pt x="54579" y="6382"/>
                    <a:pt x="54615" y="6489"/>
                  </a:cubicBezTo>
                  <a:cubicBezTo>
                    <a:pt x="54650" y="6585"/>
                    <a:pt x="54686" y="6692"/>
                    <a:pt x="54722" y="6799"/>
                  </a:cubicBezTo>
                  <a:cubicBezTo>
                    <a:pt x="54793" y="7025"/>
                    <a:pt x="54865" y="7240"/>
                    <a:pt x="54912" y="7478"/>
                  </a:cubicBezTo>
                  <a:cubicBezTo>
                    <a:pt x="54972" y="7680"/>
                    <a:pt x="55007" y="7883"/>
                    <a:pt x="55055" y="8097"/>
                  </a:cubicBezTo>
                  <a:cubicBezTo>
                    <a:pt x="55055" y="8121"/>
                    <a:pt x="55055" y="8133"/>
                    <a:pt x="55055" y="8144"/>
                  </a:cubicBezTo>
                  <a:cubicBezTo>
                    <a:pt x="55079" y="8240"/>
                    <a:pt x="55091" y="8347"/>
                    <a:pt x="55103" y="8454"/>
                  </a:cubicBezTo>
                  <a:cubicBezTo>
                    <a:pt x="55127" y="8561"/>
                    <a:pt x="55138" y="8680"/>
                    <a:pt x="55150" y="8787"/>
                  </a:cubicBezTo>
                  <a:cubicBezTo>
                    <a:pt x="55186" y="9133"/>
                    <a:pt x="55198" y="9478"/>
                    <a:pt x="55198" y="9835"/>
                  </a:cubicBezTo>
                  <a:cubicBezTo>
                    <a:pt x="55198" y="10002"/>
                    <a:pt x="55198" y="10169"/>
                    <a:pt x="55186" y="10323"/>
                  </a:cubicBezTo>
                  <a:cubicBezTo>
                    <a:pt x="55186" y="10359"/>
                    <a:pt x="55186" y="10395"/>
                    <a:pt x="55186" y="10430"/>
                  </a:cubicBezTo>
                  <a:cubicBezTo>
                    <a:pt x="55174" y="10478"/>
                    <a:pt x="55174" y="10526"/>
                    <a:pt x="55174" y="10573"/>
                  </a:cubicBezTo>
                  <a:cubicBezTo>
                    <a:pt x="55162" y="10692"/>
                    <a:pt x="55150" y="10823"/>
                    <a:pt x="55138" y="10942"/>
                  </a:cubicBezTo>
                  <a:cubicBezTo>
                    <a:pt x="55115" y="11109"/>
                    <a:pt x="55091" y="11264"/>
                    <a:pt x="55067" y="11431"/>
                  </a:cubicBezTo>
                  <a:lnTo>
                    <a:pt x="55067" y="11442"/>
                  </a:lnTo>
                  <a:cubicBezTo>
                    <a:pt x="55067" y="11466"/>
                    <a:pt x="55067" y="11478"/>
                    <a:pt x="55055" y="11502"/>
                  </a:cubicBezTo>
                  <a:cubicBezTo>
                    <a:pt x="55043" y="11609"/>
                    <a:pt x="55019" y="11716"/>
                    <a:pt x="54996" y="11823"/>
                  </a:cubicBezTo>
                  <a:cubicBezTo>
                    <a:pt x="54972" y="11954"/>
                    <a:pt x="54948" y="12085"/>
                    <a:pt x="54912" y="12216"/>
                  </a:cubicBezTo>
                  <a:cubicBezTo>
                    <a:pt x="54888" y="12324"/>
                    <a:pt x="54853" y="12443"/>
                    <a:pt x="54817" y="12550"/>
                  </a:cubicBezTo>
                  <a:cubicBezTo>
                    <a:pt x="54817" y="12574"/>
                    <a:pt x="54805" y="12585"/>
                    <a:pt x="54805" y="12597"/>
                  </a:cubicBezTo>
                  <a:cubicBezTo>
                    <a:pt x="54769" y="12728"/>
                    <a:pt x="54734" y="12836"/>
                    <a:pt x="54698" y="12955"/>
                  </a:cubicBezTo>
                  <a:cubicBezTo>
                    <a:pt x="54650" y="13062"/>
                    <a:pt x="54615" y="13181"/>
                    <a:pt x="54579" y="13288"/>
                  </a:cubicBezTo>
                  <a:cubicBezTo>
                    <a:pt x="54531" y="13419"/>
                    <a:pt x="54484" y="13538"/>
                    <a:pt x="54424" y="13669"/>
                  </a:cubicBezTo>
                  <a:cubicBezTo>
                    <a:pt x="54329" y="13907"/>
                    <a:pt x="54222" y="14133"/>
                    <a:pt x="54103" y="14360"/>
                  </a:cubicBezTo>
                  <a:cubicBezTo>
                    <a:pt x="54043" y="14467"/>
                    <a:pt x="53995" y="14562"/>
                    <a:pt x="53936" y="14669"/>
                  </a:cubicBezTo>
                  <a:cubicBezTo>
                    <a:pt x="53924" y="14693"/>
                    <a:pt x="53912" y="14705"/>
                    <a:pt x="53900" y="14729"/>
                  </a:cubicBezTo>
                  <a:cubicBezTo>
                    <a:pt x="53841" y="14824"/>
                    <a:pt x="53781" y="14919"/>
                    <a:pt x="53722" y="15014"/>
                  </a:cubicBezTo>
                  <a:cubicBezTo>
                    <a:pt x="53579" y="15264"/>
                    <a:pt x="53412" y="15503"/>
                    <a:pt x="53245" y="15729"/>
                  </a:cubicBezTo>
                  <a:cubicBezTo>
                    <a:pt x="53150" y="15848"/>
                    <a:pt x="53055" y="15967"/>
                    <a:pt x="52960" y="16086"/>
                  </a:cubicBezTo>
                  <a:cubicBezTo>
                    <a:pt x="52757" y="16336"/>
                    <a:pt x="52543" y="16562"/>
                    <a:pt x="52317" y="16788"/>
                  </a:cubicBezTo>
                  <a:cubicBezTo>
                    <a:pt x="52150" y="16955"/>
                    <a:pt x="51971" y="17122"/>
                    <a:pt x="51781" y="17277"/>
                  </a:cubicBezTo>
                  <a:cubicBezTo>
                    <a:pt x="51698" y="17360"/>
                    <a:pt x="51602" y="17431"/>
                    <a:pt x="51507" y="17515"/>
                  </a:cubicBezTo>
                  <a:cubicBezTo>
                    <a:pt x="51412" y="17586"/>
                    <a:pt x="51317" y="17658"/>
                    <a:pt x="51221" y="17729"/>
                  </a:cubicBezTo>
                  <a:cubicBezTo>
                    <a:pt x="50995" y="17896"/>
                    <a:pt x="50769" y="18050"/>
                    <a:pt x="50531" y="18193"/>
                  </a:cubicBezTo>
                  <a:cubicBezTo>
                    <a:pt x="50388" y="18277"/>
                    <a:pt x="50245" y="18360"/>
                    <a:pt x="50102" y="18443"/>
                  </a:cubicBezTo>
                  <a:cubicBezTo>
                    <a:pt x="50066" y="18467"/>
                    <a:pt x="50031" y="18479"/>
                    <a:pt x="49983" y="18503"/>
                  </a:cubicBezTo>
                  <a:lnTo>
                    <a:pt x="49983" y="1156"/>
                  </a:lnTo>
                  <a:close/>
                  <a:moveTo>
                    <a:pt x="1" y="1"/>
                  </a:moveTo>
                  <a:lnTo>
                    <a:pt x="1" y="870"/>
                  </a:lnTo>
                  <a:lnTo>
                    <a:pt x="49328" y="870"/>
                  </a:lnTo>
                  <a:lnTo>
                    <a:pt x="49328" y="18801"/>
                  </a:lnTo>
                  <a:lnTo>
                    <a:pt x="1" y="18801"/>
                  </a:lnTo>
                  <a:lnTo>
                    <a:pt x="1" y="19670"/>
                  </a:lnTo>
                  <a:lnTo>
                    <a:pt x="77701" y="19670"/>
                  </a:lnTo>
                  <a:cubicBezTo>
                    <a:pt x="80403" y="19670"/>
                    <a:pt x="82868" y="18562"/>
                    <a:pt x="84654" y="16788"/>
                  </a:cubicBezTo>
                  <a:cubicBezTo>
                    <a:pt x="86071" y="15360"/>
                    <a:pt x="87059" y="13514"/>
                    <a:pt x="87392" y="11442"/>
                  </a:cubicBezTo>
                  <a:cubicBezTo>
                    <a:pt x="87452" y="11109"/>
                    <a:pt x="87488" y="10776"/>
                    <a:pt x="87512" y="10430"/>
                  </a:cubicBezTo>
                  <a:cubicBezTo>
                    <a:pt x="87523" y="10240"/>
                    <a:pt x="87523" y="10038"/>
                    <a:pt x="87523" y="9835"/>
                  </a:cubicBezTo>
                  <a:cubicBezTo>
                    <a:pt x="87523" y="4406"/>
                    <a:pt x="83130" y="1"/>
                    <a:pt x="77701"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1842175" y="3875300"/>
              <a:ext cx="1094225" cy="25"/>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1842175" y="3839900"/>
              <a:ext cx="1094225" cy="0"/>
            </a:xfrm>
            <a:custGeom>
              <a:avLst/>
              <a:gdLst/>
              <a:ahLst/>
              <a:cxnLst/>
              <a:rect l="l" t="t" r="r" b="b"/>
              <a:pathLst>
                <a:path w="43769"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1842175" y="3804775"/>
              <a:ext cx="1094225" cy="25"/>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1842175" y="3769350"/>
              <a:ext cx="1094225" cy="25"/>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1"/>
            <p:cNvSpPr/>
            <p:nvPr/>
          </p:nvSpPr>
          <p:spPr>
            <a:xfrm>
              <a:off x="1842175" y="3734225"/>
              <a:ext cx="1094225" cy="25"/>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1842175" y="3698800"/>
              <a:ext cx="1094225" cy="25"/>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1842175" y="3663375"/>
              <a:ext cx="1094225" cy="25"/>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1842175" y="3628250"/>
              <a:ext cx="1094225" cy="25"/>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1842175" y="3592825"/>
              <a:ext cx="1094225" cy="25"/>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1842175" y="3557700"/>
              <a:ext cx="1094225" cy="25"/>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1842175" y="3522300"/>
              <a:ext cx="1094225" cy="25"/>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1842175" y="3487175"/>
              <a:ext cx="1094225" cy="25"/>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1703175" y="3698800"/>
              <a:ext cx="2187800" cy="231000"/>
            </a:xfrm>
            <a:custGeom>
              <a:avLst/>
              <a:gdLst/>
              <a:ahLst/>
              <a:cxnLst/>
              <a:rect l="l" t="t" r="r" b="b"/>
              <a:pathLst>
                <a:path w="87512" h="9240" extrusionOk="0">
                  <a:moveTo>
                    <a:pt x="49328" y="0"/>
                  </a:moveTo>
                  <a:lnTo>
                    <a:pt x="49328" y="8359"/>
                  </a:lnTo>
                  <a:lnTo>
                    <a:pt x="5561" y="8359"/>
                  </a:lnTo>
                  <a:lnTo>
                    <a:pt x="5561" y="8371"/>
                  </a:lnTo>
                  <a:lnTo>
                    <a:pt x="1" y="8371"/>
                  </a:lnTo>
                  <a:lnTo>
                    <a:pt x="1" y="9240"/>
                  </a:lnTo>
                  <a:lnTo>
                    <a:pt x="77701" y="9240"/>
                  </a:lnTo>
                  <a:cubicBezTo>
                    <a:pt x="80403" y="9240"/>
                    <a:pt x="82868" y="8132"/>
                    <a:pt x="84654" y="6358"/>
                  </a:cubicBezTo>
                  <a:cubicBezTo>
                    <a:pt x="86071" y="4930"/>
                    <a:pt x="87059" y="3084"/>
                    <a:pt x="87392" y="1012"/>
                  </a:cubicBezTo>
                  <a:cubicBezTo>
                    <a:pt x="87452" y="679"/>
                    <a:pt x="87488" y="346"/>
                    <a:pt x="87512" y="0"/>
                  </a:cubicBezTo>
                  <a:lnTo>
                    <a:pt x="55186" y="0"/>
                  </a:lnTo>
                  <a:cubicBezTo>
                    <a:pt x="55174" y="48"/>
                    <a:pt x="55174" y="96"/>
                    <a:pt x="55174" y="143"/>
                  </a:cubicBezTo>
                  <a:cubicBezTo>
                    <a:pt x="55162" y="262"/>
                    <a:pt x="55150" y="393"/>
                    <a:pt x="55138" y="512"/>
                  </a:cubicBezTo>
                  <a:cubicBezTo>
                    <a:pt x="55115" y="679"/>
                    <a:pt x="55091" y="834"/>
                    <a:pt x="55067" y="1001"/>
                  </a:cubicBezTo>
                  <a:lnTo>
                    <a:pt x="55067" y="1012"/>
                  </a:lnTo>
                  <a:cubicBezTo>
                    <a:pt x="55067" y="1036"/>
                    <a:pt x="55067" y="1048"/>
                    <a:pt x="55055" y="1072"/>
                  </a:cubicBezTo>
                  <a:cubicBezTo>
                    <a:pt x="55043" y="1179"/>
                    <a:pt x="55019" y="1286"/>
                    <a:pt x="54996" y="1393"/>
                  </a:cubicBezTo>
                  <a:cubicBezTo>
                    <a:pt x="54972" y="1524"/>
                    <a:pt x="54948" y="1655"/>
                    <a:pt x="54912" y="1786"/>
                  </a:cubicBezTo>
                  <a:cubicBezTo>
                    <a:pt x="54888" y="1894"/>
                    <a:pt x="54853" y="2013"/>
                    <a:pt x="54817" y="2120"/>
                  </a:cubicBezTo>
                  <a:cubicBezTo>
                    <a:pt x="54817" y="2144"/>
                    <a:pt x="54805" y="2155"/>
                    <a:pt x="54805" y="2167"/>
                  </a:cubicBezTo>
                  <a:cubicBezTo>
                    <a:pt x="54769" y="2298"/>
                    <a:pt x="54734" y="2406"/>
                    <a:pt x="54698" y="2525"/>
                  </a:cubicBezTo>
                  <a:cubicBezTo>
                    <a:pt x="54650" y="2632"/>
                    <a:pt x="54615" y="2751"/>
                    <a:pt x="54579" y="2858"/>
                  </a:cubicBezTo>
                  <a:cubicBezTo>
                    <a:pt x="54531" y="2989"/>
                    <a:pt x="54484" y="3108"/>
                    <a:pt x="54424" y="3239"/>
                  </a:cubicBezTo>
                  <a:cubicBezTo>
                    <a:pt x="54329" y="3477"/>
                    <a:pt x="54222" y="3703"/>
                    <a:pt x="54103" y="3930"/>
                  </a:cubicBezTo>
                  <a:cubicBezTo>
                    <a:pt x="54043" y="4037"/>
                    <a:pt x="53995" y="4132"/>
                    <a:pt x="53936" y="4239"/>
                  </a:cubicBezTo>
                  <a:cubicBezTo>
                    <a:pt x="53924" y="4263"/>
                    <a:pt x="53912" y="4275"/>
                    <a:pt x="53900" y="4299"/>
                  </a:cubicBezTo>
                  <a:cubicBezTo>
                    <a:pt x="53841" y="4394"/>
                    <a:pt x="53781" y="4489"/>
                    <a:pt x="53722" y="4584"/>
                  </a:cubicBezTo>
                  <a:cubicBezTo>
                    <a:pt x="53579" y="4834"/>
                    <a:pt x="53412" y="5073"/>
                    <a:pt x="53245" y="5299"/>
                  </a:cubicBezTo>
                  <a:cubicBezTo>
                    <a:pt x="53150" y="5418"/>
                    <a:pt x="53055" y="5537"/>
                    <a:pt x="52960" y="5656"/>
                  </a:cubicBezTo>
                  <a:cubicBezTo>
                    <a:pt x="52757" y="5906"/>
                    <a:pt x="52543" y="6132"/>
                    <a:pt x="52317" y="6358"/>
                  </a:cubicBezTo>
                  <a:cubicBezTo>
                    <a:pt x="52150" y="6525"/>
                    <a:pt x="51971" y="6692"/>
                    <a:pt x="51781" y="6847"/>
                  </a:cubicBezTo>
                  <a:cubicBezTo>
                    <a:pt x="51698" y="6930"/>
                    <a:pt x="51602" y="7001"/>
                    <a:pt x="51507" y="7085"/>
                  </a:cubicBezTo>
                  <a:cubicBezTo>
                    <a:pt x="51412" y="7156"/>
                    <a:pt x="51317" y="7228"/>
                    <a:pt x="51221" y="7299"/>
                  </a:cubicBezTo>
                  <a:cubicBezTo>
                    <a:pt x="50995" y="7466"/>
                    <a:pt x="50769" y="7620"/>
                    <a:pt x="50531" y="7763"/>
                  </a:cubicBezTo>
                  <a:cubicBezTo>
                    <a:pt x="50388" y="7847"/>
                    <a:pt x="50245" y="7930"/>
                    <a:pt x="50102" y="8013"/>
                  </a:cubicBezTo>
                  <a:cubicBezTo>
                    <a:pt x="50066" y="8025"/>
                    <a:pt x="50031" y="8049"/>
                    <a:pt x="49983" y="8073"/>
                  </a:cubicBezTo>
                  <a:lnTo>
                    <a:pt x="49983" y="0"/>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3513825" y="3438050"/>
              <a:ext cx="314050" cy="491750"/>
            </a:xfrm>
            <a:custGeom>
              <a:avLst/>
              <a:gdLst/>
              <a:ahLst/>
              <a:cxnLst/>
              <a:rect l="l" t="t" r="r" b="b"/>
              <a:pathLst>
                <a:path w="12562" h="19670" extrusionOk="0">
                  <a:moveTo>
                    <a:pt x="24" y="1"/>
                  </a:moveTo>
                  <a:cubicBezTo>
                    <a:pt x="5394" y="72"/>
                    <a:pt x="9728" y="4442"/>
                    <a:pt x="9728" y="9835"/>
                  </a:cubicBezTo>
                  <a:cubicBezTo>
                    <a:pt x="9728" y="12550"/>
                    <a:pt x="8632" y="15002"/>
                    <a:pt x="6846" y="16788"/>
                  </a:cubicBezTo>
                  <a:cubicBezTo>
                    <a:pt x="5096" y="18539"/>
                    <a:pt x="2679" y="19634"/>
                    <a:pt x="0" y="19658"/>
                  </a:cubicBezTo>
                  <a:cubicBezTo>
                    <a:pt x="0" y="19670"/>
                    <a:pt x="0" y="19670"/>
                    <a:pt x="0" y="19670"/>
                  </a:cubicBezTo>
                  <a:lnTo>
                    <a:pt x="2727" y="19670"/>
                  </a:lnTo>
                  <a:cubicBezTo>
                    <a:pt x="5441" y="19670"/>
                    <a:pt x="7894" y="18562"/>
                    <a:pt x="9680" y="16788"/>
                  </a:cubicBezTo>
                  <a:cubicBezTo>
                    <a:pt x="11454" y="15014"/>
                    <a:pt x="12561" y="12550"/>
                    <a:pt x="12561" y="9835"/>
                  </a:cubicBezTo>
                  <a:cubicBezTo>
                    <a:pt x="12561" y="4406"/>
                    <a:pt x="8156" y="1"/>
                    <a:pt x="2727"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2993225" y="3438050"/>
              <a:ext cx="314050" cy="491750"/>
            </a:xfrm>
            <a:custGeom>
              <a:avLst/>
              <a:gdLst/>
              <a:ahLst/>
              <a:cxnLst/>
              <a:rect l="l" t="t" r="r" b="b"/>
              <a:pathLst>
                <a:path w="12562" h="19670" extrusionOk="0">
                  <a:moveTo>
                    <a:pt x="24" y="1"/>
                  </a:moveTo>
                  <a:cubicBezTo>
                    <a:pt x="5394" y="60"/>
                    <a:pt x="9728" y="4442"/>
                    <a:pt x="9728" y="9823"/>
                  </a:cubicBezTo>
                  <a:cubicBezTo>
                    <a:pt x="9728" y="12550"/>
                    <a:pt x="8632" y="15002"/>
                    <a:pt x="6846" y="16776"/>
                  </a:cubicBezTo>
                  <a:cubicBezTo>
                    <a:pt x="5096" y="18539"/>
                    <a:pt x="2679" y="19634"/>
                    <a:pt x="0" y="19658"/>
                  </a:cubicBezTo>
                  <a:cubicBezTo>
                    <a:pt x="0" y="19658"/>
                    <a:pt x="0" y="19670"/>
                    <a:pt x="0" y="19670"/>
                  </a:cubicBezTo>
                  <a:lnTo>
                    <a:pt x="2727" y="19670"/>
                  </a:lnTo>
                  <a:cubicBezTo>
                    <a:pt x="5441" y="19670"/>
                    <a:pt x="7894" y="18562"/>
                    <a:pt x="9680" y="16788"/>
                  </a:cubicBezTo>
                  <a:cubicBezTo>
                    <a:pt x="11454" y="15002"/>
                    <a:pt x="12561" y="12550"/>
                    <a:pt x="12561" y="9835"/>
                  </a:cubicBezTo>
                  <a:cubicBezTo>
                    <a:pt x="12561" y="4406"/>
                    <a:pt x="8156" y="1"/>
                    <a:pt x="2727"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4977100" y="1786075"/>
              <a:ext cx="1097175" cy="1598125"/>
            </a:xfrm>
            <a:custGeom>
              <a:avLst/>
              <a:gdLst/>
              <a:ahLst/>
              <a:cxnLst/>
              <a:rect l="l" t="t" r="r" b="b"/>
              <a:pathLst>
                <a:path w="43887" h="63925" fill="none" extrusionOk="0">
                  <a:moveTo>
                    <a:pt x="0" y="63925"/>
                  </a:moveTo>
                  <a:lnTo>
                    <a:pt x="43887" y="63925"/>
                  </a:lnTo>
                  <a:lnTo>
                    <a:pt x="21944" y="0"/>
                  </a:lnTo>
                  <a:close/>
                </a:path>
              </a:pathLst>
            </a:custGeom>
            <a:noFill/>
            <a:ln w="23225" cap="rnd" cmpd="sng">
              <a:solidFill>
                <a:srgbClr val="F37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1890700" y="1786075"/>
              <a:ext cx="1097175" cy="1598125"/>
            </a:xfrm>
            <a:custGeom>
              <a:avLst/>
              <a:gdLst/>
              <a:ahLst/>
              <a:cxnLst/>
              <a:rect l="l" t="t" r="r" b="b"/>
              <a:pathLst>
                <a:path w="43887" h="63925" fill="none" extrusionOk="0">
                  <a:moveTo>
                    <a:pt x="1" y="63925"/>
                  </a:moveTo>
                  <a:lnTo>
                    <a:pt x="43887" y="63925"/>
                  </a:lnTo>
                  <a:lnTo>
                    <a:pt x="21944" y="0"/>
                  </a:lnTo>
                  <a:close/>
                </a:path>
              </a:pathLst>
            </a:custGeom>
            <a:noFill/>
            <a:ln w="23225" cap="rnd" cmpd="sng">
              <a:solidFill>
                <a:srgbClr val="F37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2298200" y="1502075"/>
              <a:ext cx="3389425" cy="558350"/>
            </a:xfrm>
            <a:custGeom>
              <a:avLst/>
              <a:gdLst/>
              <a:ahLst/>
              <a:cxnLst/>
              <a:rect l="l" t="t" r="r" b="b"/>
              <a:pathLst>
                <a:path w="135577" h="22334" extrusionOk="0">
                  <a:moveTo>
                    <a:pt x="91474" y="0"/>
                  </a:moveTo>
                  <a:cubicBezTo>
                    <a:pt x="91372" y="0"/>
                    <a:pt x="91269" y="1"/>
                    <a:pt x="91166" y="2"/>
                  </a:cubicBezTo>
                  <a:cubicBezTo>
                    <a:pt x="87892" y="13"/>
                    <a:pt x="84630" y="371"/>
                    <a:pt x="81439" y="1037"/>
                  </a:cubicBezTo>
                  <a:lnTo>
                    <a:pt x="80189" y="1311"/>
                  </a:lnTo>
                  <a:lnTo>
                    <a:pt x="79653" y="1442"/>
                  </a:lnTo>
                  <a:lnTo>
                    <a:pt x="79391" y="1502"/>
                  </a:lnTo>
                  <a:lnTo>
                    <a:pt x="79260" y="1526"/>
                  </a:lnTo>
                  <a:lnTo>
                    <a:pt x="79201" y="1549"/>
                  </a:lnTo>
                  <a:lnTo>
                    <a:pt x="79117" y="1573"/>
                  </a:lnTo>
                  <a:lnTo>
                    <a:pt x="79093" y="1573"/>
                  </a:lnTo>
                  <a:lnTo>
                    <a:pt x="79058" y="1585"/>
                  </a:lnTo>
                  <a:cubicBezTo>
                    <a:pt x="78272" y="1787"/>
                    <a:pt x="77486" y="2002"/>
                    <a:pt x="76712" y="2240"/>
                  </a:cubicBezTo>
                  <a:cubicBezTo>
                    <a:pt x="75164" y="2704"/>
                    <a:pt x="73640" y="3228"/>
                    <a:pt x="72140" y="3812"/>
                  </a:cubicBezTo>
                  <a:cubicBezTo>
                    <a:pt x="70616" y="4395"/>
                    <a:pt x="69128" y="5026"/>
                    <a:pt x="67675" y="5705"/>
                  </a:cubicBezTo>
                  <a:cubicBezTo>
                    <a:pt x="66223" y="5038"/>
                    <a:pt x="64734" y="4395"/>
                    <a:pt x="63210" y="3812"/>
                  </a:cubicBezTo>
                  <a:cubicBezTo>
                    <a:pt x="61710" y="3240"/>
                    <a:pt x="60186" y="2716"/>
                    <a:pt x="58627" y="2252"/>
                  </a:cubicBezTo>
                  <a:lnTo>
                    <a:pt x="57412" y="1895"/>
                  </a:lnTo>
                  <a:cubicBezTo>
                    <a:pt x="57007" y="1776"/>
                    <a:pt x="56698" y="1716"/>
                    <a:pt x="56341" y="1621"/>
                  </a:cubicBezTo>
                  <a:lnTo>
                    <a:pt x="56305" y="1609"/>
                  </a:lnTo>
                  <a:lnTo>
                    <a:pt x="56210" y="1585"/>
                  </a:lnTo>
                  <a:lnTo>
                    <a:pt x="56138" y="1561"/>
                  </a:lnTo>
                  <a:lnTo>
                    <a:pt x="55995" y="1526"/>
                  </a:lnTo>
                  <a:lnTo>
                    <a:pt x="55698" y="1454"/>
                  </a:lnTo>
                  <a:lnTo>
                    <a:pt x="55102" y="1311"/>
                  </a:lnTo>
                  <a:lnTo>
                    <a:pt x="53900" y="1049"/>
                  </a:lnTo>
                  <a:cubicBezTo>
                    <a:pt x="50709" y="406"/>
                    <a:pt x="47458" y="37"/>
                    <a:pt x="44184" y="25"/>
                  </a:cubicBezTo>
                  <a:cubicBezTo>
                    <a:pt x="43363" y="25"/>
                    <a:pt x="42541" y="49"/>
                    <a:pt x="41732" y="85"/>
                  </a:cubicBezTo>
                  <a:cubicBezTo>
                    <a:pt x="41315" y="109"/>
                    <a:pt x="40910" y="144"/>
                    <a:pt x="40493" y="168"/>
                  </a:cubicBezTo>
                  <a:cubicBezTo>
                    <a:pt x="40089" y="204"/>
                    <a:pt x="39624" y="252"/>
                    <a:pt x="39196" y="299"/>
                  </a:cubicBezTo>
                  <a:cubicBezTo>
                    <a:pt x="38791" y="347"/>
                    <a:pt x="38469" y="394"/>
                    <a:pt x="38112" y="454"/>
                  </a:cubicBezTo>
                  <a:lnTo>
                    <a:pt x="38076" y="454"/>
                  </a:lnTo>
                  <a:lnTo>
                    <a:pt x="37969" y="466"/>
                  </a:lnTo>
                  <a:lnTo>
                    <a:pt x="37886" y="478"/>
                  </a:lnTo>
                  <a:lnTo>
                    <a:pt x="37731" y="502"/>
                  </a:lnTo>
                  <a:lnTo>
                    <a:pt x="37433" y="549"/>
                  </a:lnTo>
                  <a:lnTo>
                    <a:pt x="36838" y="644"/>
                  </a:lnTo>
                  <a:cubicBezTo>
                    <a:pt x="36028" y="799"/>
                    <a:pt x="35243" y="954"/>
                    <a:pt x="34469" y="1145"/>
                  </a:cubicBezTo>
                  <a:cubicBezTo>
                    <a:pt x="31349" y="1883"/>
                    <a:pt x="28468" y="2895"/>
                    <a:pt x="25730" y="3942"/>
                  </a:cubicBezTo>
                  <a:lnTo>
                    <a:pt x="21705" y="5514"/>
                  </a:lnTo>
                  <a:lnTo>
                    <a:pt x="19729" y="6264"/>
                  </a:lnTo>
                  <a:cubicBezTo>
                    <a:pt x="19086" y="6502"/>
                    <a:pt x="18443" y="6740"/>
                    <a:pt x="17800" y="6967"/>
                  </a:cubicBezTo>
                  <a:cubicBezTo>
                    <a:pt x="15216" y="7848"/>
                    <a:pt x="12609" y="8574"/>
                    <a:pt x="9966" y="8967"/>
                  </a:cubicBezTo>
                  <a:cubicBezTo>
                    <a:pt x="8656" y="9157"/>
                    <a:pt x="7334" y="9276"/>
                    <a:pt x="6013" y="9276"/>
                  </a:cubicBezTo>
                  <a:cubicBezTo>
                    <a:pt x="5358" y="9276"/>
                    <a:pt x="4691" y="9241"/>
                    <a:pt x="4060" y="9193"/>
                  </a:cubicBezTo>
                  <a:cubicBezTo>
                    <a:pt x="3751" y="9145"/>
                    <a:pt x="3453" y="9134"/>
                    <a:pt x="3120" y="9086"/>
                  </a:cubicBezTo>
                  <a:lnTo>
                    <a:pt x="2060" y="8895"/>
                  </a:lnTo>
                  <a:cubicBezTo>
                    <a:pt x="1954" y="8875"/>
                    <a:pt x="1847" y="8865"/>
                    <a:pt x="1742" y="8865"/>
                  </a:cubicBezTo>
                  <a:cubicBezTo>
                    <a:pt x="1044" y="8865"/>
                    <a:pt x="390" y="9298"/>
                    <a:pt x="131" y="9991"/>
                  </a:cubicBezTo>
                  <a:cubicBezTo>
                    <a:pt x="24" y="10265"/>
                    <a:pt x="0" y="10550"/>
                    <a:pt x="24" y="10812"/>
                  </a:cubicBezTo>
                  <a:cubicBezTo>
                    <a:pt x="107" y="11431"/>
                    <a:pt x="524" y="11991"/>
                    <a:pt x="1155" y="12229"/>
                  </a:cubicBezTo>
                  <a:lnTo>
                    <a:pt x="2167" y="12598"/>
                  </a:lnTo>
                  <a:cubicBezTo>
                    <a:pt x="2524" y="12717"/>
                    <a:pt x="2929" y="12836"/>
                    <a:pt x="3322" y="12944"/>
                  </a:cubicBezTo>
                  <a:cubicBezTo>
                    <a:pt x="4084" y="13146"/>
                    <a:pt x="4846" y="13325"/>
                    <a:pt x="5608" y="13467"/>
                  </a:cubicBezTo>
                  <a:cubicBezTo>
                    <a:pt x="7144" y="13741"/>
                    <a:pt x="8692" y="13884"/>
                    <a:pt x="10228" y="13920"/>
                  </a:cubicBezTo>
                  <a:cubicBezTo>
                    <a:pt x="10627" y="13932"/>
                    <a:pt x="11025" y="13938"/>
                    <a:pt x="11423" y="13938"/>
                  </a:cubicBezTo>
                  <a:cubicBezTo>
                    <a:pt x="14099" y="13938"/>
                    <a:pt x="16745" y="13669"/>
                    <a:pt x="19336" y="13265"/>
                  </a:cubicBezTo>
                  <a:cubicBezTo>
                    <a:pt x="20086" y="13146"/>
                    <a:pt x="20812" y="13015"/>
                    <a:pt x="21550" y="12884"/>
                  </a:cubicBezTo>
                  <a:lnTo>
                    <a:pt x="23717" y="12467"/>
                  </a:lnTo>
                  <a:lnTo>
                    <a:pt x="27932" y="11634"/>
                  </a:lnTo>
                  <a:cubicBezTo>
                    <a:pt x="30694" y="11110"/>
                    <a:pt x="33361" y="10681"/>
                    <a:pt x="35909" y="10550"/>
                  </a:cubicBezTo>
                  <a:cubicBezTo>
                    <a:pt x="36540" y="10515"/>
                    <a:pt x="37171" y="10503"/>
                    <a:pt x="37791" y="10503"/>
                  </a:cubicBezTo>
                  <a:lnTo>
                    <a:pt x="38255" y="10503"/>
                  </a:lnTo>
                  <a:lnTo>
                    <a:pt x="38493" y="10515"/>
                  </a:lnTo>
                  <a:lnTo>
                    <a:pt x="38660" y="10515"/>
                  </a:lnTo>
                  <a:cubicBezTo>
                    <a:pt x="39005" y="10527"/>
                    <a:pt x="39398" y="10539"/>
                    <a:pt x="39708" y="10562"/>
                  </a:cubicBezTo>
                  <a:lnTo>
                    <a:pt x="40565" y="10634"/>
                  </a:lnTo>
                  <a:cubicBezTo>
                    <a:pt x="40862" y="10681"/>
                    <a:pt x="41172" y="10693"/>
                    <a:pt x="41482" y="10741"/>
                  </a:cubicBezTo>
                  <a:cubicBezTo>
                    <a:pt x="42089" y="10824"/>
                    <a:pt x="42696" y="10908"/>
                    <a:pt x="43303" y="11027"/>
                  </a:cubicBezTo>
                  <a:cubicBezTo>
                    <a:pt x="45732" y="11479"/>
                    <a:pt x="48125" y="12193"/>
                    <a:pt x="50435" y="13110"/>
                  </a:cubicBezTo>
                  <a:lnTo>
                    <a:pt x="51304" y="13467"/>
                  </a:lnTo>
                  <a:lnTo>
                    <a:pt x="51721" y="13658"/>
                  </a:lnTo>
                  <a:lnTo>
                    <a:pt x="51935" y="13753"/>
                  </a:lnTo>
                  <a:lnTo>
                    <a:pt x="52042" y="13801"/>
                  </a:lnTo>
                  <a:lnTo>
                    <a:pt x="52090" y="13825"/>
                  </a:lnTo>
                  <a:cubicBezTo>
                    <a:pt x="52411" y="13968"/>
                    <a:pt x="52781" y="14134"/>
                    <a:pt x="53054" y="14265"/>
                  </a:cubicBezTo>
                  <a:lnTo>
                    <a:pt x="53840" y="14658"/>
                  </a:lnTo>
                  <a:cubicBezTo>
                    <a:pt x="54959" y="15230"/>
                    <a:pt x="56055" y="15849"/>
                    <a:pt x="57138" y="16504"/>
                  </a:cubicBezTo>
                  <a:cubicBezTo>
                    <a:pt x="59317" y="17813"/>
                    <a:pt x="61436" y="19313"/>
                    <a:pt x="63532" y="20933"/>
                  </a:cubicBezTo>
                  <a:lnTo>
                    <a:pt x="63544" y="20933"/>
                  </a:lnTo>
                  <a:lnTo>
                    <a:pt x="63556" y="20945"/>
                  </a:lnTo>
                  <a:cubicBezTo>
                    <a:pt x="64127" y="21373"/>
                    <a:pt x="64746" y="21707"/>
                    <a:pt x="65413" y="21945"/>
                  </a:cubicBezTo>
                  <a:cubicBezTo>
                    <a:pt x="66145" y="22203"/>
                    <a:pt x="66915" y="22334"/>
                    <a:pt x="67688" y="22334"/>
                  </a:cubicBezTo>
                  <a:cubicBezTo>
                    <a:pt x="69128" y="22334"/>
                    <a:pt x="70579" y="21878"/>
                    <a:pt x="71819" y="20933"/>
                  </a:cubicBezTo>
                  <a:cubicBezTo>
                    <a:pt x="73926" y="19325"/>
                    <a:pt x="76045" y="17825"/>
                    <a:pt x="78212" y="16515"/>
                  </a:cubicBezTo>
                  <a:cubicBezTo>
                    <a:pt x="79308" y="15861"/>
                    <a:pt x="80403" y="15241"/>
                    <a:pt x="81522" y="14682"/>
                  </a:cubicBezTo>
                  <a:cubicBezTo>
                    <a:pt x="82082" y="14396"/>
                    <a:pt x="82641" y="14134"/>
                    <a:pt x="83213" y="13872"/>
                  </a:cubicBezTo>
                  <a:lnTo>
                    <a:pt x="83237" y="13860"/>
                  </a:lnTo>
                  <a:lnTo>
                    <a:pt x="83249" y="13848"/>
                  </a:lnTo>
                  <a:lnTo>
                    <a:pt x="83261" y="13848"/>
                  </a:lnTo>
                  <a:cubicBezTo>
                    <a:pt x="83261" y="13844"/>
                    <a:pt x="83259" y="13843"/>
                    <a:pt x="83257" y="13843"/>
                  </a:cubicBezTo>
                  <a:cubicBezTo>
                    <a:pt x="83253" y="13843"/>
                    <a:pt x="83245" y="13848"/>
                    <a:pt x="83237" y="13848"/>
                  </a:cubicBezTo>
                  <a:lnTo>
                    <a:pt x="83261" y="13837"/>
                  </a:lnTo>
                  <a:lnTo>
                    <a:pt x="83392" y="13789"/>
                  </a:lnTo>
                  <a:lnTo>
                    <a:pt x="83630" y="13682"/>
                  </a:lnTo>
                  <a:lnTo>
                    <a:pt x="84130" y="13467"/>
                  </a:lnTo>
                  <a:lnTo>
                    <a:pt x="84927" y="13134"/>
                  </a:lnTo>
                  <a:cubicBezTo>
                    <a:pt x="87225" y="12217"/>
                    <a:pt x="89630" y="11503"/>
                    <a:pt x="92059" y="11062"/>
                  </a:cubicBezTo>
                  <a:cubicBezTo>
                    <a:pt x="93274" y="10836"/>
                    <a:pt x="94488" y="10681"/>
                    <a:pt x="95715" y="10598"/>
                  </a:cubicBezTo>
                  <a:lnTo>
                    <a:pt x="96631" y="10550"/>
                  </a:lnTo>
                  <a:lnTo>
                    <a:pt x="97072" y="10550"/>
                  </a:lnTo>
                  <a:lnTo>
                    <a:pt x="97608" y="10539"/>
                  </a:lnTo>
                  <a:lnTo>
                    <a:pt x="98512" y="10550"/>
                  </a:lnTo>
                  <a:cubicBezTo>
                    <a:pt x="98786" y="10550"/>
                    <a:pt x="99132" y="10574"/>
                    <a:pt x="99441" y="10586"/>
                  </a:cubicBezTo>
                  <a:cubicBezTo>
                    <a:pt x="101989" y="10729"/>
                    <a:pt x="104644" y="11158"/>
                    <a:pt x="107406" y="11682"/>
                  </a:cubicBezTo>
                  <a:lnTo>
                    <a:pt x="111621" y="12527"/>
                  </a:lnTo>
                  <a:cubicBezTo>
                    <a:pt x="113050" y="12813"/>
                    <a:pt x="114526" y="13086"/>
                    <a:pt x="115991" y="13325"/>
                  </a:cubicBezTo>
                  <a:cubicBezTo>
                    <a:pt x="117515" y="13563"/>
                    <a:pt x="118991" y="13753"/>
                    <a:pt x="120527" y="13872"/>
                  </a:cubicBezTo>
                  <a:cubicBezTo>
                    <a:pt x="121685" y="13963"/>
                    <a:pt x="122856" y="14020"/>
                    <a:pt x="124036" y="14020"/>
                  </a:cubicBezTo>
                  <a:cubicBezTo>
                    <a:pt x="124398" y="14020"/>
                    <a:pt x="124760" y="14014"/>
                    <a:pt x="125123" y="14003"/>
                  </a:cubicBezTo>
                  <a:cubicBezTo>
                    <a:pt x="128207" y="13920"/>
                    <a:pt x="131350" y="13444"/>
                    <a:pt x="134279" y="12289"/>
                  </a:cubicBezTo>
                  <a:cubicBezTo>
                    <a:pt x="135088" y="11979"/>
                    <a:pt x="135577" y="11122"/>
                    <a:pt x="135398" y="10241"/>
                  </a:cubicBezTo>
                  <a:cubicBezTo>
                    <a:pt x="135230" y="9371"/>
                    <a:pt x="134463" y="8778"/>
                    <a:pt x="133616" y="8778"/>
                  </a:cubicBezTo>
                  <a:cubicBezTo>
                    <a:pt x="133501" y="8778"/>
                    <a:pt x="133384" y="8789"/>
                    <a:pt x="133267" y="8812"/>
                  </a:cubicBezTo>
                  <a:lnTo>
                    <a:pt x="133219" y="8824"/>
                  </a:lnTo>
                  <a:cubicBezTo>
                    <a:pt x="131945" y="9080"/>
                    <a:pt x="130644" y="9193"/>
                    <a:pt x="129335" y="9193"/>
                  </a:cubicBezTo>
                  <a:cubicBezTo>
                    <a:pt x="128025" y="9193"/>
                    <a:pt x="126706" y="9080"/>
                    <a:pt x="125397" y="8884"/>
                  </a:cubicBezTo>
                  <a:cubicBezTo>
                    <a:pt x="124075" y="8693"/>
                    <a:pt x="122766" y="8419"/>
                    <a:pt x="121468" y="8074"/>
                  </a:cubicBezTo>
                  <a:cubicBezTo>
                    <a:pt x="120170" y="7741"/>
                    <a:pt x="118848" y="7336"/>
                    <a:pt x="117586" y="6907"/>
                  </a:cubicBezTo>
                  <a:cubicBezTo>
                    <a:pt x="116277" y="6455"/>
                    <a:pt x="114991" y="5967"/>
                    <a:pt x="113669" y="5455"/>
                  </a:cubicBezTo>
                  <a:lnTo>
                    <a:pt x="109645" y="3895"/>
                  </a:lnTo>
                  <a:cubicBezTo>
                    <a:pt x="106906" y="2847"/>
                    <a:pt x="104013" y="1835"/>
                    <a:pt x="100894" y="1097"/>
                  </a:cubicBezTo>
                  <a:cubicBezTo>
                    <a:pt x="100501" y="1014"/>
                    <a:pt x="100144" y="918"/>
                    <a:pt x="99703" y="835"/>
                  </a:cubicBezTo>
                  <a:lnTo>
                    <a:pt x="98465" y="609"/>
                  </a:lnTo>
                  <a:lnTo>
                    <a:pt x="97941" y="513"/>
                  </a:lnTo>
                  <a:lnTo>
                    <a:pt x="97679" y="466"/>
                  </a:lnTo>
                  <a:lnTo>
                    <a:pt x="97536" y="442"/>
                  </a:lnTo>
                  <a:lnTo>
                    <a:pt x="97477" y="430"/>
                  </a:lnTo>
                  <a:lnTo>
                    <a:pt x="97358" y="418"/>
                  </a:lnTo>
                  <a:lnTo>
                    <a:pt x="97322" y="418"/>
                  </a:lnTo>
                  <a:lnTo>
                    <a:pt x="96084" y="252"/>
                  </a:lnTo>
                  <a:cubicBezTo>
                    <a:pt x="94554" y="84"/>
                    <a:pt x="93015" y="0"/>
                    <a:pt x="91474" y="0"/>
                  </a:cubicBezTo>
                  <a:close/>
                </a:path>
              </a:pathLst>
            </a:cu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2298775" y="1691800"/>
              <a:ext cx="1634775" cy="358900"/>
            </a:xfrm>
            <a:custGeom>
              <a:avLst/>
              <a:gdLst/>
              <a:ahLst/>
              <a:cxnLst/>
              <a:rect l="l" t="t" r="r" b="b"/>
              <a:pathLst>
                <a:path w="65391" h="14356" extrusionOk="0">
                  <a:moveTo>
                    <a:pt x="38975" y="1"/>
                  </a:moveTo>
                  <a:cubicBezTo>
                    <a:pt x="30338" y="1"/>
                    <a:pt x="21262" y="2926"/>
                    <a:pt x="14467" y="4676"/>
                  </a:cubicBezTo>
                  <a:cubicBezTo>
                    <a:pt x="12683" y="5137"/>
                    <a:pt x="10969" y="5324"/>
                    <a:pt x="9361" y="5324"/>
                  </a:cubicBezTo>
                  <a:cubicBezTo>
                    <a:pt x="5443" y="5324"/>
                    <a:pt x="2154" y="4211"/>
                    <a:pt x="1" y="3223"/>
                  </a:cubicBezTo>
                  <a:lnTo>
                    <a:pt x="1" y="3223"/>
                  </a:lnTo>
                  <a:cubicBezTo>
                    <a:pt x="84" y="3842"/>
                    <a:pt x="501" y="4402"/>
                    <a:pt x="1132" y="4640"/>
                  </a:cubicBezTo>
                  <a:lnTo>
                    <a:pt x="2144" y="5009"/>
                  </a:lnTo>
                  <a:cubicBezTo>
                    <a:pt x="2501" y="5128"/>
                    <a:pt x="2906" y="5247"/>
                    <a:pt x="3299" y="5355"/>
                  </a:cubicBezTo>
                  <a:cubicBezTo>
                    <a:pt x="4073" y="5557"/>
                    <a:pt x="4823" y="5736"/>
                    <a:pt x="5585" y="5878"/>
                  </a:cubicBezTo>
                  <a:cubicBezTo>
                    <a:pt x="7121" y="6152"/>
                    <a:pt x="8669" y="6295"/>
                    <a:pt x="10205" y="6331"/>
                  </a:cubicBezTo>
                  <a:cubicBezTo>
                    <a:pt x="10604" y="6343"/>
                    <a:pt x="11002" y="6349"/>
                    <a:pt x="11400" y="6349"/>
                  </a:cubicBezTo>
                  <a:cubicBezTo>
                    <a:pt x="14076" y="6349"/>
                    <a:pt x="16722" y="6080"/>
                    <a:pt x="19313" y="5676"/>
                  </a:cubicBezTo>
                  <a:cubicBezTo>
                    <a:pt x="20063" y="5557"/>
                    <a:pt x="20801" y="5426"/>
                    <a:pt x="21527" y="5295"/>
                  </a:cubicBezTo>
                  <a:lnTo>
                    <a:pt x="23694" y="4878"/>
                  </a:lnTo>
                  <a:lnTo>
                    <a:pt x="27909" y="4045"/>
                  </a:lnTo>
                  <a:cubicBezTo>
                    <a:pt x="30671" y="3521"/>
                    <a:pt x="33338" y="3092"/>
                    <a:pt x="35886" y="2961"/>
                  </a:cubicBezTo>
                  <a:cubicBezTo>
                    <a:pt x="36517" y="2926"/>
                    <a:pt x="37148" y="2914"/>
                    <a:pt x="37780" y="2914"/>
                  </a:cubicBezTo>
                  <a:lnTo>
                    <a:pt x="38232" y="2914"/>
                  </a:lnTo>
                  <a:lnTo>
                    <a:pt x="38470" y="2926"/>
                  </a:lnTo>
                  <a:lnTo>
                    <a:pt x="38637" y="2926"/>
                  </a:lnTo>
                  <a:cubicBezTo>
                    <a:pt x="38982" y="2938"/>
                    <a:pt x="39375" y="2950"/>
                    <a:pt x="39685" y="2973"/>
                  </a:cubicBezTo>
                  <a:lnTo>
                    <a:pt x="40542" y="3045"/>
                  </a:lnTo>
                  <a:cubicBezTo>
                    <a:pt x="40839" y="3092"/>
                    <a:pt x="41149" y="3104"/>
                    <a:pt x="41459" y="3152"/>
                  </a:cubicBezTo>
                  <a:cubicBezTo>
                    <a:pt x="42066" y="3235"/>
                    <a:pt x="42673" y="3319"/>
                    <a:pt x="43280" y="3438"/>
                  </a:cubicBezTo>
                  <a:cubicBezTo>
                    <a:pt x="45709" y="3890"/>
                    <a:pt x="48102" y="4604"/>
                    <a:pt x="50412" y="5521"/>
                  </a:cubicBezTo>
                  <a:lnTo>
                    <a:pt x="51281" y="5878"/>
                  </a:lnTo>
                  <a:lnTo>
                    <a:pt x="51698" y="6069"/>
                  </a:lnTo>
                  <a:lnTo>
                    <a:pt x="51912" y="6164"/>
                  </a:lnTo>
                  <a:lnTo>
                    <a:pt x="52019" y="6212"/>
                  </a:lnTo>
                  <a:lnTo>
                    <a:pt x="52067" y="6236"/>
                  </a:lnTo>
                  <a:lnTo>
                    <a:pt x="52079" y="6236"/>
                  </a:lnTo>
                  <a:cubicBezTo>
                    <a:pt x="52388" y="6379"/>
                    <a:pt x="52758" y="6545"/>
                    <a:pt x="53031" y="6676"/>
                  </a:cubicBezTo>
                  <a:lnTo>
                    <a:pt x="53817" y="7069"/>
                  </a:lnTo>
                  <a:cubicBezTo>
                    <a:pt x="54936" y="7641"/>
                    <a:pt x="56032" y="8260"/>
                    <a:pt x="57115" y="8915"/>
                  </a:cubicBezTo>
                  <a:cubicBezTo>
                    <a:pt x="59294" y="10224"/>
                    <a:pt x="61413" y="11724"/>
                    <a:pt x="63509" y="13344"/>
                  </a:cubicBezTo>
                  <a:lnTo>
                    <a:pt x="63521" y="13344"/>
                  </a:lnTo>
                  <a:lnTo>
                    <a:pt x="63533" y="13356"/>
                  </a:lnTo>
                  <a:cubicBezTo>
                    <a:pt x="64104" y="13784"/>
                    <a:pt x="64723" y="14118"/>
                    <a:pt x="65390" y="14356"/>
                  </a:cubicBezTo>
                  <a:lnTo>
                    <a:pt x="65390" y="11189"/>
                  </a:lnTo>
                  <a:cubicBezTo>
                    <a:pt x="65390" y="11189"/>
                    <a:pt x="60199" y="6069"/>
                    <a:pt x="49162" y="1747"/>
                  </a:cubicBezTo>
                  <a:cubicBezTo>
                    <a:pt x="45963" y="490"/>
                    <a:pt x="42506" y="1"/>
                    <a:pt x="38975"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4048125" y="1691800"/>
              <a:ext cx="1634450" cy="358900"/>
            </a:xfrm>
            <a:custGeom>
              <a:avLst/>
              <a:gdLst/>
              <a:ahLst/>
              <a:cxnLst/>
              <a:rect l="l" t="t" r="r" b="b"/>
              <a:pathLst>
                <a:path w="65378" h="14356" extrusionOk="0">
                  <a:moveTo>
                    <a:pt x="26405" y="1"/>
                  </a:moveTo>
                  <a:cubicBezTo>
                    <a:pt x="22873" y="1"/>
                    <a:pt x="19415" y="490"/>
                    <a:pt x="16216" y="1747"/>
                  </a:cubicBezTo>
                  <a:cubicBezTo>
                    <a:pt x="5191" y="6069"/>
                    <a:pt x="0" y="11189"/>
                    <a:pt x="0" y="11189"/>
                  </a:cubicBezTo>
                  <a:lnTo>
                    <a:pt x="0" y="14356"/>
                  </a:lnTo>
                  <a:cubicBezTo>
                    <a:pt x="655" y="14118"/>
                    <a:pt x="1286" y="13784"/>
                    <a:pt x="1857" y="13356"/>
                  </a:cubicBezTo>
                  <a:lnTo>
                    <a:pt x="1869" y="13344"/>
                  </a:lnTo>
                  <a:cubicBezTo>
                    <a:pt x="3977" y="11724"/>
                    <a:pt x="6096" y="10224"/>
                    <a:pt x="8263" y="8915"/>
                  </a:cubicBezTo>
                  <a:cubicBezTo>
                    <a:pt x="9346" y="8260"/>
                    <a:pt x="10454" y="7641"/>
                    <a:pt x="11573" y="7069"/>
                  </a:cubicBezTo>
                  <a:lnTo>
                    <a:pt x="12359" y="6676"/>
                  </a:lnTo>
                  <a:cubicBezTo>
                    <a:pt x="12633" y="6545"/>
                    <a:pt x="13002" y="6379"/>
                    <a:pt x="13311" y="6236"/>
                  </a:cubicBezTo>
                  <a:lnTo>
                    <a:pt x="13323" y="6236"/>
                  </a:lnTo>
                  <a:lnTo>
                    <a:pt x="13371" y="6212"/>
                  </a:lnTo>
                  <a:lnTo>
                    <a:pt x="13478" y="6164"/>
                  </a:lnTo>
                  <a:lnTo>
                    <a:pt x="13680" y="6069"/>
                  </a:lnTo>
                  <a:lnTo>
                    <a:pt x="14109" y="5878"/>
                  </a:lnTo>
                  <a:lnTo>
                    <a:pt x="14978" y="5521"/>
                  </a:lnTo>
                  <a:cubicBezTo>
                    <a:pt x="17276" y="4604"/>
                    <a:pt x="19681" y="3890"/>
                    <a:pt x="22110" y="3438"/>
                  </a:cubicBezTo>
                  <a:cubicBezTo>
                    <a:pt x="22717" y="3319"/>
                    <a:pt x="23324" y="3235"/>
                    <a:pt x="23932" y="3152"/>
                  </a:cubicBezTo>
                  <a:cubicBezTo>
                    <a:pt x="24241" y="3104"/>
                    <a:pt x="24551" y="3092"/>
                    <a:pt x="24848" y="3045"/>
                  </a:cubicBezTo>
                  <a:lnTo>
                    <a:pt x="25694" y="2973"/>
                  </a:lnTo>
                  <a:cubicBezTo>
                    <a:pt x="26015" y="2950"/>
                    <a:pt x="26408" y="2938"/>
                    <a:pt x="26753" y="2926"/>
                  </a:cubicBezTo>
                  <a:lnTo>
                    <a:pt x="26920" y="2926"/>
                  </a:lnTo>
                  <a:lnTo>
                    <a:pt x="27146" y="2914"/>
                  </a:lnTo>
                  <a:lnTo>
                    <a:pt x="27611" y="2914"/>
                  </a:lnTo>
                  <a:cubicBezTo>
                    <a:pt x="28230" y="2914"/>
                    <a:pt x="28861" y="2926"/>
                    <a:pt x="29504" y="2961"/>
                  </a:cubicBezTo>
                  <a:cubicBezTo>
                    <a:pt x="32052" y="3092"/>
                    <a:pt x="34719" y="3521"/>
                    <a:pt x="37481" y="4045"/>
                  </a:cubicBezTo>
                  <a:lnTo>
                    <a:pt x="41696" y="4878"/>
                  </a:lnTo>
                  <a:lnTo>
                    <a:pt x="43863" y="5295"/>
                  </a:lnTo>
                  <a:cubicBezTo>
                    <a:pt x="44589" y="5426"/>
                    <a:pt x="45327" y="5557"/>
                    <a:pt x="46077" y="5676"/>
                  </a:cubicBezTo>
                  <a:cubicBezTo>
                    <a:pt x="48668" y="6080"/>
                    <a:pt x="51314" y="6349"/>
                    <a:pt x="53982" y="6349"/>
                  </a:cubicBezTo>
                  <a:cubicBezTo>
                    <a:pt x="54379" y="6349"/>
                    <a:pt x="54776" y="6343"/>
                    <a:pt x="55174" y="6331"/>
                  </a:cubicBezTo>
                  <a:cubicBezTo>
                    <a:pt x="56721" y="6295"/>
                    <a:pt x="58269" y="6152"/>
                    <a:pt x="59805" y="5878"/>
                  </a:cubicBezTo>
                  <a:cubicBezTo>
                    <a:pt x="60567" y="5736"/>
                    <a:pt x="61317" y="5557"/>
                    <a:pt x="62091" y="5355"/>
                  </a:cubicBezTo>
                  <a:cubicBezTo>
                    <a:pt x="62484" y="5247"/>
                    <a:pt x="62889" y="5128"/>
                    <a:pt x="63246" y="5009"/>
                  </a:cubicBezTo>
                  <a:lnTo>
                    <a:pt x="64258" y="4640"/>
                  </a:lnTo>
                  <a:cubicBezTo>
                    <a:pt x="64889" y="4402"/>
                    <a:pt x="65306" y="3842"/>
                    <a:pt x="65377" y="3223"/>
                  </a:cubicBezTo>
                  <a:lnTo>
                    <a:pt x="65377" y="3223"/>
                  </a:lnTo>
                  <a:cubicBezTo>
                    <a:pt x="63233" y="4211"/>
                    <a:pt x="59946" y="5324"/>
                    <a:pt x="56029" y="5324"/>
                  </a:cubicBezTo>
                  <a:cubicBezTo>
                    <a:pt x="54421" y="5324"/>
                    <a:pt x="52707" y="5137"/>
                    <a:pt x="50923" y="4676"/>
                  </a:cubicBezTo>
                  <a:cubicBezTo>
                    <a:pt x="44128" y="2926"/>
                    <a:pt x="35047" y="1"/>
                    <a:pt x="26405"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3229550" y="4287275"/>
              <a:ext cx="1521350" cy="161350"/>
            </a:xfrm>
            <a:custGeom>
              <a:avLst/>
              <a:gdLst/>
              <a:ahLst/>
              <a:cxnLst/>
              <a:rect l="l" t="t" r="r" b="b"/>
              <a:pathLst>
                <a:path w="60854" h="6454" extrusionOk="0">
                  <a:moveTo>
                    <a:pt x="2632" y="0"/>
                  </a:moveTo>
                  <a:cubicBezTo>
                    <a:pt x="1180" y="0"/>
                    <a:pt x="1" y="1179"/>
                    <a:pt x="1" y="2631"/>
                  </a:cubicBezTo>
                  <a:lnTo>
                    <a:pt x="1" y="3822"/>
                  </a:lnTo>
                  <a:cubicBezTo>
                    <a:pt x="1" y="5263"/>
                    <a:pt x="1180" y="6453"/>
                    <a:pt x="2632" y="6453"/>
                  </a:cubicBezTo>
                  <a:lnTo>
                    <a:pt x="58222" y="6453"/>
                  </a:lnTo>
                  <a:cubicBezTo>
                    <a:pt x="59663" y="6453"/>
                    <a:pt x="60854" y="5263"/>
                    <a:pt x="60854" y="3822"/>
                  </a:cubicBezTo>
                  <a:lnTo>
                    <a:pt x="60854" y="2631"/>
                  </a:lnTo>
                  <a:cubicBezTo>
                    <a:pt x="60854" y="1214"/>
                    <a:pt x="59711" y="48"/>
                    <a:pt x="58306" y="12"/>
                  </a:cubicBezTo>
                  <a:cubicBezTo>
                    <a:pt x="58282" y="0"/>
                    <a:pt x="58246" y="0"/>
                    <a:pt x="58222" y="0"/>
                  </a:cubicBezTo>
                  <a:close/>
                </a:path>
              </a:pathLst>
            </a:cu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2982200" y="4448600"/>
              <a:ext cx="2016050" cy="161050"/>
            </a:xfrm>
            <a:custGeom>
              <a:avLst/>
              <a:gdLst/>
              <a:ahLst/>
              <a:cxnLst/>
              <a:rect l="l" t="t" r="r" b="b"/>
              <a:pathLst>
                <a:path w="80642" h="6442" extrusionOk="0">
                  <a:moveTo>
                    <a:pt x="2632" y="0"/>
                  </a:moveTo>
                  <a:cubicBezTo>
                    <a:pt x="1179" y="0"/>
                    <a:pt x="1" y="1179"/>
                    <a:pt x="1" y="2620"/>
                  </a:cubicBezTo>
                  <a:lnTo>
                    <a:pt x="1" y="3822"/>
                  </a:lnTo>
                  <a:cubicBezTo>
                    <a:pt x="1" y="5263"/>
                    <a:pt x="1179" y="6441"/>
                    <a:pt x="2632" y="6441"/>
                  </a:cubicBezTo>
                  <a:lnTo>
                    <a:pt x="78010" y="6441"/>
                  </a:lnTo>
                  <a:cubicBezTo>
                    <a:pt x="79463" y="6441"/>
                    <a:pt x="80642" y="5263"/>
                    <a:pt x="80642" y="3822"/>
                  </a:cubicBezTo>
                  <a:lnTo>
                    <a:pt x="80642" y="2620"/>
                  </a:lnTo>
                  <a:cubicBezTo>
                    <a:pt x="80642" y="1179"/>
                    <a:pt x="79463" y="0"/>
                    <a:pt x="78010"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3612650" y="2929050"/>
              <a:ext cx="734025" cy="1358250"/>
            </a:xfrm>
            <a:custGeom>
              <a:avLst/>
              <a:gdLst/>
              <a:ahLst/>
              <a:cxnLst/>
              <a:rect l="l" t="t" r="r" b="b"/>
              <a:pathLst>
                <a:path w="29361" h="54330" extrusionOk="0">
                  <a:moveTo>
                    <a:pt x="9299" y="1"/>
                  </a:moveTo>
                  <a:cubicBezTo>
                    <a:pt x="9299" y="1"/>
                    <a:pt x="0" y="43518"/>
                    <a:pt x="9299" y="54329"/>
                  </a:cubicBezTo>
                  <a:lnTo>
                    <a:pt x="20908" y="54329"/>
                  </a:lnTo>
                  <a:cubicBezTo>
                    <a:pt x="21336" y="53829"/>
                    <a:pt x="21729" y="53269"/>
                    <a:pt x="22074" y="52626"/>
                  </a:cubicBezTo>
                  <a:cubicBezTo>
                    <a:pt x="29361" y="39601"/>
                    <a:pt x="20908" y="1"/>
                    <a:pt x="20908" y="1"/>
                  </a:cubicBezTo>
                  <a:close/>
                </a:path>
              </a:pathLst>
            </a:cu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4095150" y="2929050"/>
              <a:ext cx="251525" cy="1315675"/>
            </a:xfrm>
            <a:custGeom>
              <a:avLst/>
              <a:gdLst/>
              <a:ahLst/>
              <a:cxnLst/>
              <a:rect l="l" t="t" r="r" b="b"/>
              <a:pathLst>
                <a:path w="10061" h="52627" extrusionOk="0">
                  <a:moveTo>
                    <a:pt x="0" y="1"/>
                  </a:moveTo>
                  <a:cubicBezTo>
                    <a:pt x="6644" y="33136"/>
                    <a:pt x="2441" y="52567"/>
                    <a:pt x="2441" y="52567"/>
                  </a:cubicBezTo>
                  <a:lnTo>
                    <a:pt x="2774" y="52626"/>
                  </a:lnTo>
                  <a:cubicBezTo>
                    <a:pt x="10061" y="39601"/>
                    <a:pt x="1608" y="1"/>
                    <a:pt x="1608"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3861475" y="1824450"/>
              <a:ext cx="257500" cy="1104625"/>
            </a:xfrm>
            <a:custGeom>
              <a:avLst/>
              <a:gdLst/>
              <a:ahLst/>
              <a:cxnLst/>
              <a:rect l="l" t="t" r="r" b="b"/>
              <a:pathLst>
                <a:path w="10300" h="44185" extrusionOk="0">
                  <a:moveTo>
                    <a:pt x="5144" y="1"/>
                  </a:moveTo>
                  <a:cubicBezTo>
                    <a:pt x="2311" y="1"/>
                    <a:pt x="1" y="9883"/>
                    <a:pt x="1" y="22087"/>
                  </a:cubicBezTo>
                  <a:cubicBezTo>
                    <a:pt x="1" y="34291"/>
                    <a:pt x="2311" y="44185"/>
                    <a:pt x="5144" y="44185"/>
                  </a:cubicBezTo>
                  <a:cubicBezTo>
                    <a:pt x="6002" y="44185"/>
                    <a:pt x="6811" y="43292"/>
                    <a:pt x="7514" y="41720"/>
                  </a:cubicBezTo>
                  <a:cubicBezTo>
                    <a:pt x="9169" y="38041"/>
                    <a:pt x="10300" y="30624"/>
                    <a:pt x="10300" y="22087"/>
                  </a:cubicBezTo>
                  <a:cubicBezTo>
                    <a:pt x="10300" y="15574"/>
                    <a:pt x="9645" y="9716"/>
                    <a:pt x="8597" y="5668"/>
                  </a:cubicBezTo>
                  <a:cubicBezTo>
                    <a:pt x="7680" y="2144"/>
                    <a:pt x="6478" y="1"/>
                    <a:pt x="5144" y="1"/>
                  </a:cubicBezTo>
                  <a:close/>
                </a:path>
              </a:pathLst>
            </a:cu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3990075" y="1966150"/>
              <a:ext cx="167300" cy="962925"/>
            </a:xfrm>
            <a:custGeom>
              <a:avLst/>
              <a:gdLst/>
              <a:ahLst/>
              <a:cxnLst/>
              <a:rect l="l" t="t" r="r" b="b"/>
              <a:pathLst>
                <a:path w="6692" h="38517" extrusionOk="0">
                  <a:moveTo>
                    <a:pt x="3453" y="0"/>
                  </a:moveTo>
                  <a:cubicBezTo>
                    <a:pt x="3024" y="72"/>
                    <a:pt x="2643" y="274"/>
                    <a:pt x="2322" y="655"/>
                  </a:cubicBezTo>
                  <a:cubicBezTo>
                    <a:pt x="2322" y="655"/>
                    <a:pt x="6692" y="21527"/>
                    <a:pt x="0" y="38517"/>
                  </a:cubicBezTo>
                  <a:lnTo>
                    <a:pt x="2370" y="36052"/>
                  </a:lnTo>
                  <a:cubicBezTo>
                    <a:pt x="4025" y="32373"/>
                    <a:pt x="5156" y="24956"/>
                    <a:pt x="5156" y="16419"/>
                  </a:cubicBezTo>
                  <a:cubicBezTo>
                    <a:pt x="5156" y="9906"/>
                    <a:pt x="4501" y="4048"/>
                    <a:pt x="3453" y="0"/>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527800" y="4126225"/>
              <a:ext cx="924550" cy="161075"/>
            </a:xfrm>
            <a:custGeom>
              <a:avLst/>
              <a:gdLst/>
              <a:ahLst/>
              <a:cxnLst/>
              <a:rect l="l" t="t" r="r" b="b"/>
              <a:pathLst>
                <a:path w="36982" h="6443" extrusionOk="0">
                  <a:moveTo>
                    <a:pt x="2632" y="1"/>
                  </a:moveTo>
                  <a:cubicBezTo>
                    <a:pt x="1192" y="1"/>
                    <a:pt x="1" y="1180"/>
                    <a:pt x="1" y="2620"/>
                  </a:cubicBezTo>
                  <a:lnTo>
                    <a:pt x="1" y="3823"/>
                  </a:lnTo>
                  <a:cubicBezTo>
                    <a:pt x="1" y="5263"/>
                    <a:pt x="1192" y="6442"/>
                    <a:pt x="2632" y="6442"/>
                  </a:cubicBezTo>
                  <a:lnTo>
                    <a:pt x="34362" y="6442"/>
                  </a:lnTo>
                  <a:cubicBezTo>
                    <a:pt x="35803" y="6442"/>
                    <a:pt x="36982" y="5263"/>
                    <a:pt x="36982" y="3823"/>
                  </a:cubicBezTo>
                  <a:lnTo>
                    <a:pt x="36982" y="2620"/>
                  </a:lnTo>
                  <a:cubicBezTo>
                    <a:pt x="36982" y="1180"/>
                    <a:pt x="35803" y="1"/>
                    <a:pt x="34362"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1855275" y="3360650"/>
              <a:ext cx="1168325" cy="279525"/>
            </a:xfrm>
            <a:custGeom>
              <a:avLst/>
              <a:gdLst/>
              <a:ahLst/>
              <a:cxnLst/>
              <a:rect l="l" t="t" r="r" b="b"/>
              <a:pathLst>
                <a:path w="46733" h="11181" extrusionOk="0">
                  <a:moveTo>
                    <a:pt x="989" y="1"/>
                  </a:moveTo>
                  <a:cubicBezTo>
                    <a:pt x="346" y="1"/>
                    <a:pt x="1" y="739"/>
                    <a:pt x="405" y="1239"/>
                  </a:cubicBezTo>
                  <a:cubicBezTo>
                    <a:pt x="5168" y="7216"/>
                    <a:pt x="13669" y="11181"/>
                    <a:pt x="23361" y="11181"/>
                  </a:cubicBezTo>
                  <a:cubicBezTo>
                    <a:pt x="33064" y="11181"/>
                    <a:pt x="41577" y="7204"/>
                    <a:pt x="46340" y="1215"/>
                  </a:cubicBezTo>
                  <a:cubicBezTo>
                    <a:pt x="46733" y="727"/>
                    <a:pt x="46364" y="1"/>
                    <a:pt x="45733" y="1"/>
                  </a:cubicBezTo>
                  <a:close/>
                </a:path>
              </a:pathLst>
            </a:custGeom>
            <a:solidFill>
              <a:srgbClr val="FFC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4941675" y="3360650"/>
              <a:ext cx="1168325" cy="279525"/>
            </a:xfrm>
            <a:custGeom>
              <a:avLst/>
              <a:gdLst/>
              <a:ahLst/>
              <a:cxnLst/>
              <a:rect l="l" t="t" r="r" b="b"/>
              <a:pathLst>
                <a:path w="46733" h="11181" extrusionOk="0">
                  <a:moveTo>
                    <a:pt x="989" y="1"/>
                  </a:moveTo>
                  <a:cubicBezTo>
                    <a:pt x="346" y="1"/>
                    <a:pt x="1" y="739"/>
                    <a:pt x="405" y="1239"/>
                  </a:cubicBezTo>
                  <a:cubicBezTo>
                    <a:pt x="3334" y="4906"/>
                    <a:pt x="7668" y="7823"/>
                    <a:pt x="12824" y="9526"/>
                  </a:cubicBezTo>
                  <a:lnTo>
                    <a:pt x="12859" y="9526"/>
                  </a:lnTo>
                  <a:cubicBezTo>
                    <a:pt x="16086" y="10598"/>
                    <a:pt x="19634" y="11181"/>
                    <a:pt x="23361" y="11181"/>
                  </a:cubicBezTo>
                  <a:cubicBezTo>
                    <a:pt x="33064" y="11181"/>
                    <a:pt x="41577" y="7204"/>
                    <a:pt x="46340" y="1215"/>
                  </a:cubicBezTo>
                  <a:cubicBezTo>
                    <a:pt x="46733" y="727"/>
                    <a:pt x="46364" y="1"/>
                    <a:pt x="45732" y="1"/>
                  </a:cubicBezTo>
                  <a:close/>
                </a:path>
              </a:pathLst>
            </a:custGeom>
            <a:solidFill>
              <a:srgbClr val="FFC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3718300" y="1331250"/>
              <a:ext cx="543850" cy="723925"/>
            </a:xfrm>
            <a:custGeom>
              <a:avLst/>
              <a:gdLst/>
              <a:ahLst/>
              <a:cxnLst/>
              <a:rect l="l" t="t" r="r" b="b"/>
              <a:pathLst>
                <a:path w="21754" h="28957" extrusionOk="0">
                  <a:moveTo>
                    <a:pt x="10871" y="0"/>
                  </a:moveTo>
                  <a:cubicBezTo>
                    <a:pt x="10871" y="0"/>
                    <a:pt x="1" y="12061"/>
                    <a:pt x="1" y="18074"/>
                  </a:cubicBezTo>
                  <a:cubicBezTo>
                    <a:pt x="1" y="20550"/>
                    <a:pt x="822" y="22836"/>
                    <a:pt x="2227" y="24658"/>
                  </a:cubicBezTo>
                  <a:lnTo>
                    <a:pt x="2239" y="24670"/>
                  </a:lnTo>
                  <a:cubicBezTo>
                    <a:pt x="2977" y="25658"/>
                    <a:pt x="3894" y="26504"/>
                    <a:pt x="4918" y="27182"/>
                  </a:cubicBezTo>
                  <a:cubicBezTo>
                    <a:pt x="6633" y="28301"/>
                    <a:pt x="8681" y="28956"/>
                    <a:pt x="10871" y="28956"/>
                  </a:cubicBezTo>
                  <a:cubicBezTo>
                    <a:pt x="14407" y="28956"/>
                    <a:pt x="17551" y="27266"/>
                    <a:pt x="19527" y="24658"/>
                  </a:cubicBezTo>
                  <a:cubicBezTo>
                    <a:pt x="20920" y="22836"/>
                    <a:pt x="21754" y="20539"/>
                    <a:pt x="21754" y="18074"/>
                  </a:cubicBezTo>
                  <a:cubicBezTo>
                    <a:pt x="21754" y="17812"/>
                    <a:pt x="21730" y="17550"/>
                    <a:pt x="21694" y="17276"/>
                  </a:cubicBezTo>
                  <a:cubicBezTo>
                    <a:pt x="20861" y="11061"/>
                    <a:pt x="10871" y="0"/>
                    <a:pt x="10871" y="0"/>
                  </a:cubicBezTo>
                  <a:close/>
                </a:path>
              </a:pathLst>
            </a:custGeom>
            <a:solidFill>
              <a:srgbClr val="FFC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768025" y="2774875"/>
              <a:ext cx="444425" cy="308400"/>
            </a:xfrm>
            <a:custGeom>
              <a:avLst/>
              <a:gdLst/>
              <a:ahLst/>
              <a:cxnLst/>
              <a:rect l="l" t="t" r="r" b="b"/>
              <a:pathLst>
                <a:path w="17777" h="12336" extrusionOk="0">
                  <a:moveTo>
                    <a:pt x="8882" y="1"/>
                  </a:moveTo>
                  <a:cubicBezTo>
                    <a:pt x="3977" y="1"/>
                    <a:pt x="0" y="2763"/>
                    <a:pt x="0" y="6168"/>
                  </a:cubicBezTo>
                  <a:cubicBezTo>
                    <a:pt x="0" y="8728"/>
                    <a:pt x="2239" y="10919"/>
                    <a:pt x="5441" y="11847"/>
                  </a:cubicBezTo>
                  <a:lnTo>
                    <a:pt x="5453" y="11847"/>
                  </a:lnTo>
                  <a:cubicBezTo>
                    <a:pt x="6501" y="12157"/>
                    <a:pt x="7668" y="12335"/>
                    <a:pt x="8882" y="12335"/>
                  </a:cubicBezTo>
                  <a:cubicBezTo>
                    <a:pt x="13800" y="12335"/>
                    <a:pt x="17776" y="9573"/>
                    <a:pt x="17776" y="6168"/>
                  </a:cubicBezTo>
                  <a:cubicBezTo>
                    <a:pt x="17776" y="4739"/>
                    <a:pt x="17074" y="3418"/>
                    <a:pt x="15883" y="2370"/>
                  </a:cubicBezTo>
                  <a:cubicBezTo>
                    <a:pt x="14264" y="929"/>
                    <a:pt x="11728" y="1"/>
                    <a:pt x="8882" y="1"/>
                  </a:cubicBezTo>
                  <a:close/>
                </a:path>
              </a:pathLst>
            </a:custGeom>
            <a:solidFill>
              <a:srgbClr val="FFC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3851075" y="1685150"/>
              <a:ext cx="278325" cy="278350"/>
            </a:xfrm>
            <a:custGeom>
              <a:avLst/>
              <a:gdLst/>
              <a:ahLst/>
              <a:cxnLst/>
              <a:rect l="l" t="t" r="r" b="b"/>
              <a:pathLst>
                <a:path w="11133" h="11134" fill="none" extrusionOk="0">
                  <a:moveTo>
                    <a:pt x="11132" y="5573"/>
                  </a:moveTo>
                  <a:cubicBezTo>
                    <a:pt x="11132" y="8645"/>
                    <a:pt x="8632" y="11133"/>
                    <a:pt x="5560" y="11133"/>
                  </a:cubicBezTo>
                  <a:cubicBezTo>
                    <a:pt x="2488" y="11133"/>
                    <a:pt x="0" y="8645"/>
                    <a:pt x="0" y="5573"/>
                  </a:cubicBezTo>
                  <a:cubicBezTo>
                    <a:pt x="0" y="2501"/>
                    <a:pt x="2488" y="1"/>
                    <a:pt x="5560" y="1"/>
                  </a:cubicBezTo>
                  <a:cubicBezTo>
                    <a:pt x="8632" y="1"/>
                    <a:pt x="11132" y="2501"/>
                    <a:pt x="11132" y="5573"/>
                  </a:cubicBezTo>
                  <a:close/>
                </a:path>
              </a:pathLst>
            </a:custGeom>
            <a:noFill/>
            <a:ln w="116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5263150" y="3360650"/>
              <a:ext cx="846850" cy="279525"/>
            </a:xfrm>
            <a:custGeom>
              <a:avLst/>
              <a:gdLst/>
              <a:ahLst/>
              <a:cxnLst/>
              <a:rect l="l" t="t" r="r" b="b"/>
              <a:pathLst>
                <a:path w="33874" h="11181" extrusionOk="0">
                  <a:moveTo>
                    <a:pt x="30826" y="1"/>
                  </a:moveTo>
                  <a:cubicBezTo>
                    <a:pt x="23261" y="8524"/>
                    <a:pt x="13356" y="10169"/>
                    <a:pt x="6834" y="10169"/>
                  </a:cubicBezTo>
                  <a:cubicBezTo>
                    <a:pt x="2988" y="10169"/>
                    <a:pt x="318" y="9597"/>
                    <a:pt x="0" y="9526"/>
                  </a:cubicBezTo>
                  <a:lnTo>
                    <a:pt x="0" y="9526"/>
                  </a:lnTo>
                  <a:cubicBezTo>
                    <a:pt x="3227" y="10598"/>
                    <a:pt x="6775" y="11181"/>
                    <a:pt x="10502" y="11181"/>
                  </a:cubicBezTo>
                  <a:cubicBezTo>
                    <a:pt x="20205" y="11181"/>
                    <a:pt x="28718" y="7204"/>
                    <a:pt x="33481" y="1215"/>
                  </a:cubicBezTo>
                  <a:cubicBezTo>
                    <a:pt x="33874" y="727"/>
                    <a:pt x="33505" y="1"/>
                    <a:pt x="32873"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2176750" y="3360650"/>
              <a:ext cx="846850" cy="279525"/>
            </a:xfrm>
            <a:custGeom>
              <a:avLst/>
              <a:gdLst/>
              <a:ahLst/>
              <a:cxnLst/>
              <a:rect l="l" t="t" r="r" b="b"/>
              <a:pathLst>
                <a:path w="33874" h="11181" extrusionOk="0">
                  <a:moveTo>
                    <a:pt x="30838" y="1"/>
                  </a:moveTo>
                  <a:cubicBezTo>
                    <a:pt x="23266" y="8524"/>
                    <a:pt x="13357" y="10169"/>
                    <a:pt x="6835" y="10169"/>
                  </a:cubicBezTo>
                  <a:cubicBezTo>
                    <a:pt x="2988" y="10169"/>
                    <a:pt x="318" y="9597"/>
                    <a:pt x="0" y="9526"/>
                  </a:cubicBezTo>
                  <a:lnTo>
                    <a:pt x="0" y="9526"/>
                  </a:lnTo>
                  <a:cubicBezTo>
                    <a:pt x="3227" y="10598"/>
                    <a:pt x="6775" y="11181"/>
                    <a:pt x="10502" y="11181"/>
                  </a:cubicBezTo>
                  <a:cubicBezTo>
                    <a:pt x="20205" y="11181"/>
                    <a:pt x="28718" y="7204"/>
                    <a:pt x="33481" y="1215"/>
                  </a:cubicBezTo>
                  <a:cubicBezTo>
                    <a:pt x="33874" y="727"/>
                    <a:pt x="33505" y="1"/>
                    <a:pt x="32874"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3904350" y="2834100"/>
              <a:ext cx="308100" cy="249175"/>
            </a:xfrm>
            <a:custGeom>
              <a:avLst/>
              <a:gdLst/>
              <a:ahLst/>
              <a:cxnLst/>
              <a:rect l="l" t="t" r="r" b="b"/>
              <a:pathLst>
                <a:path w="12324" h="9967" extrusionOk="0">
                  <a:moveTo>
                    <a:pt x="10430" y="1"/>
                  </a:moveTo>
                  <a:lnTo>
                    <a:pt x="10430" y="1"/>
                  </a:lnTo>
                  <a:cubicBezTo>
                    <a:pt x="10811" y="1275"/>
                    <a:pt x="10942" y="2846"/>
                    <a:pt x="10418" y="4561"/>
                  </a:cubicBezTo>
                  <a:cubicBezTo>
                    <a:pt x="9049" y="9026"/>
                    <a:pt x="238" y="9466"/>
                    <a:pt x="0" y="9478"/>
                  </a:cubicBezTo>
                  <a:cubicBezTo>
                    <a:pt x="1048" y="9788"/>
                    <a:pt x="2215" y="9966"/>
                    <a:pt x="3429" y="9966"/>
                  </a:cubicBezTo>
                  <a:cubicBezTo>
                    <a:pt x="8347" y="9966"/>
                    <a:pt x="12323" y="7204"/>
                    <a:pt x="12323" y="3799"/>
                  </a:cubicBezTo>
                  <a:cubicBezTo>
                    <a:pt x="12323" y="2370"/>
                    <a:pt x="11621" y="1049"/>
                    <a:pt x="10430"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3774275" y="1947700"/>
              <a:ext cx="432225" cy="183375"/>
            </a:xfrm>
            <a:custGeom>
              <a:avLst/>
              <a:gdLst/>
              <a:ahLst/>
              <a:cxnLst/>
              <a:rect l="l" t="t" r="r" b="b"/>
              <a:pathLst>
                <a:path w="17289" h="7335" extrusionOk="0">
                  <a:moveTo>
                    <a:pt x="17288" y="0"/>
                  </a:moveTo>
                  <a:cubicBezTo>
                    <a:pt x="15312" y="2608"/>
                    <a:pt x="12168" y="4298"/>
                    <a:pt x="8632" y="4298"/>
                  </a:cubicBezTo>
                  <a:cubicBezTo>
                    <a:pt x="6442" y="4298"/>
                    <a:pt x="4394" y="3643"/>
                    <a:pt x="2679" y="2524"/>
                  </a:cubicBezTo>
                  <a:cubicBezTo>
                    <a:pt x="1655" y="1846"/>
                    <a:pt x="738" y="1000"/>
                    <a:pt x="0" y="12"/>
                  </a:cubicBezTo>
                  <a:cubicBezTo>
                    <a:pt x="310" y="310"/>
                    <a:pt x="7858" y="7334"/>
                    <a:pt x="17288" y="0"/>
                  </a:cubicBezTo>
                  <a:close/>
                </a:path>
              </a:pathLst>
            </a:custGeom>
            <a:solidFill>
              <a:srgbClr val="000000"/>
            </a:solidFill>
            <a:ln w="3875" cap="flat" cmpd="sng">
              <a:solidFill>
                <a:srgbClr val="F3787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31"/>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Recent Events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grpSp>
        <p:nvGrpSpPr>
          <p:cNvPr id="758" name="Google Shape;758;p33"/>
          <p:cNvGrpSpPr/>
          <p:nvPr/>
        </p:nvGrpSpPr>
        <p:grpSpPr>
          <a:xfrm>
            <a:off x="4954547" y="971550"/>
            <a:ext cx="3676204" cy="3535190"/>
            <a:chOff x="3503700" y="433571"/>
            <a:chExt cx="5127051" cy="4465175"/>
          </a:xfrm>
        </p:grpSpPr>
        <p:sp>
          <p:nvSpPr>
            <p:cNvPr id="759" name="Google Shape;759;p33"/>
            <p:cNvSpPr/>
            <p:nvPr/>
          </p:nvSpPr>
          <p:spPr>
            <a:xfrm>
              <a:off x="3553771" y="4688150"/>
              <a:ext cx="4836784" cy="210596"/>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33"/>
            <p:cNvGrpSpPr/>
            <p:nvPr/>
          </p:nvGrpSpPr>
          <p:grpSpPr>
            <a:xfrm flipH="1">
              <a:off x="3503700" y="433571"/>
              <a:ext cx="5127051" cy="4387550"/>
              <a:chOff x="1528150" y="911500"/>
              <a:chExt cx="4568750" cy="3909775"/>
            </a:xfrm>
          </p:grpSpPr>
          <p:sp>
            <p:nvSpPr>
              <p:cNvPr id="761" name="Google Shape;761;p33"/>
              <p:cNvSpPr/>
              <p:nvPr/>
            </p:nvSpPr>
            <p:spPr>
              <a:xfrm>
                <a:off x="2561925" y="1731575"/>
                <a:ext cx="534300" cy="890450"/>
              </a:xfrm>
              <a:custGeom>
                <a:avLst/>
                <a:gdLst/>
                <a:ahLst/>
                <a:cxnLst/>
                <a:rect l="l" t="t" r="r" b="b"/>
                <a:pathLst>
                  <a:path w="21372" h="35618" extrusionOk="0">
                    <a:moveTo>
                      <a:pt x="12035" y="1"/>
                    </a:moveTo>
                    <a:cubicBezTo>
                      <a:pt x="11104" y="1"/>
                      <a:pt x="10038" y="152"/>
                      <a:pt x="8870" y="573"/>
                    </a:cubicBezTo>
                    <a:cubicBezTo>
                      <a:pt x="4667" y="2073"/>
                      <a:pt x="3715" y="7740"/>
                      <a:pt x="4751" y="12336"/>
                    </a:cubicBezTo>
                    <a:cubicBezTo>
                      <a:pt x="5787" y="16944"/>
                      <a:pt x="0" y="32636"/>
                      <a:pt x="0" y="32636"/>
                    </a:cubicBezTo>
                    <a:cubicBezTo>
                      <a:pt x="0" y="32636"/>
                      <a:pt x="2119" y="35617"/>
                      <a:pt x="9003" y="35617"/>
                    </a:cubicBezTo>
                    <a:cubicBezTo>
                      <a:pt x="10328" y="35617"/>
                      <a:pt x="11829" y="35507"/>
                      <a:pt x="13526" y="35244"/>
                    </a:cubicBezTo>
                    <a:cubicBezTo>
                      <a:pt x="13526" y="35244"/>
                      <a:pt x="21372" y="20992"/>
                      <a:pt x="20788" y="10753"/>
                    </a:cubicBezTo>
                    <a:cubicBezTo>
                      <a:pt x="20257" y="1436"/>
                      <a:pt x="16683" y="1021"/>
                      <a:pt x="16050" y="1021"/>
                    </a:cubicBezTo>
                    <a:cubicBezTo>
                      <a:pt x="15988" y="1021"/>
                      <a:pt x="15954" y="1025"/>
                      <a:pt x="15954" y="1025"/>
                    </a:cubicBezTo>
                    <a:cubicBezTo>
                      <a:pt x="15954" y="1025"/>
                      <a:pt x="14452" y="1"/>
                      <a:pt x="1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3043825" y="2192525"/>
                <a:ext cx="510200" cy="601425"/>
              </a:xfrm>
              <a:custGeom>
                <a:avLst/>
                <a:gdLst/>
                <a:ahLst/>
                <a:cxnLst/>
                <a:rect l="l" t="t" r="r" b="b"/>
                <a:pathLst>
                  <a:path w="20408" h="24057" extrusionOk="0">
                    <a:moveTo>
                      <a:pt x="1601" y="1"/>
                    </a:moveTo>
                    <a:cubicBezTo>
                      <a:pt x="1096" y="1"/>
                      <a:pt x="564" y="88"/>
                      <a:pt x="0" y="268"/>
                    </a:cubicBezTo>
                    <a:lnTo>
                      <a:pt x="1548" y="6150"/>
                    </a:lnTo>
                    <a:cubicBezTo>
                      <a:pt x="1548" y="6150"/>
                      <a:pt x="7335" y="16651"/>
                      <a:pt x="9347" y="18723"/>
                    </a:cubicBezTo>
                    <a:cubicBezTo>
                      <a:pt x="11359" y="20794"/>
                      <a:pt x="19681" y="24057"/>
                      <a:pt x="19681" y="24057"/>
                    </a:cubicBezTo>
                    <a:lnTo>
                      <a:pt x="20408" y="20782"/>
                    </a:lnTo>
                    <a:lnTo>
                      <a:pt x="11668" y="15163"/>
                    </a:lnTo>
                    <a:cubicBezTo>
                      <a:pt x="11668" y="15163"/>
                      <a:pt x="10906" y="14555"/>
                      <a:pt x="8632" y="8424"/>
                    </a:cubicBezTo>
                    <a:cubicBezTo>
                      <a:pt x="6693" y="3166"/>
                      <a:pt x="4639" y="1"/>
                      <a:pt x="1601"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2357125" y="3188925"/>
                <a:ext cx="541750" cy="1504375"/>
              </a:xfrm>
              <a:custGeom>
                <a:avLst/>
                <a:gdLst/>
                <a:ahLst/>
                <a:cxnLst/>
                <a:rect l="l" t="t" r="r" b="b"/>
                <a:pathLst>
                  <a:path w="21670" h="60175" extrusionOk="0">
                    <a:moveTo>
                      <a:pt x="8192" y="0"/>
                    </a:moveTo>
                    <a:cubicBezTo>
                      <a:pt x="8192" y="0"/>
                      <a:pt x="6478" y="8680"/>
                      <a:pt x="6763" y="21765"/>
                    </a:cubicBezTo>
                    <a:cubicBezTo>
                      <a:pt x="6763" y="21765"/>
                      <a:pt x="1" y="31730"/>
                      <a:pt x="5585" y="60174"/>
                    </a:cubicBezTo>
                    <a:lnTo>
                      <a:pt x="8502" y="60174"/>
                    </a:lnTo>
                    <a:cubicBezTo>
                      <a:pt x="8502" y="60174"/>
                      <a:pt x="10895" y="35969"/>
                      <a:pt x="12728" y="29420"/>
                    </a:cubicBezTo>
                    <a:cubicBezTo>
                      <a:pt x="14550" y="22860"/>
                      <a:pt x="21313" y="20848"/>
                      <a:pt x="21670" y="905"/>
                    </a:cubicBezTo>
                    <a:lnTo>
                      <a:pt x="8192" y="0"/>
                    </a:ln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1732350" y="3132050"/>
                <a:ext cx="495325" cy="695350"/>
              </a:xfrm>
              <a:custGeom>
                <a:avLst/>
                <a:gdLst/>
                <a:ahLst/>
                <a:cxnLst/>
                <a:rect l="l" t="t" r="r" b="b"/>
                <a:pathLst>
                  <a:path w="19813" h="27814" extrusionOk="0">
                    <a:moveTo>
                      <a:pt x="1977" y="1"/>
                    </a:moveTo>
                    <a:cubicBezTo>
                      <a:pt x="1707" y="1"/>
                      <a:pt x="1353" y="68"/>
                      <a:pt x="953" y="311"/>
                    </a:cubicBezTo>
                    <a:cubicBezTo>
                      <a:pt x="0" y="894"/>
                      <a:pt x="0" y="1585"/>
                      <a:pt x="0" y="1585"/>
                    </a:cubicBezTo>
                    <a:cubicBezTo>
                      <a:pt x="0" y="1585"/>
                      <a:pt x="5620" y="13836"/>
                      <a:pt x="9204" y="22813"/>
                    </a:cubicBezTo>
                    <a:cubicBezTo>
                      <a:pt x="10418" y="25826"/>
                      <a:pt x="13335" y="27814"/>
                      <a:pt x="16586" y="27814"/>
                    </a:cubicBezTo>
                    <a:lnTo>
                      <a:pt x="19812" y="27814"/>
                    </a:lnTo>
                    <a:cubicBezTo>
                      <a:pt x="18110" y="22218"/>
                      <a:pt x="13740" y="12824"/>
                      <a:pt x="2525" y="108"/>
                    </a:cubicBezTo>
                    <a:cubicBezTo>
                      <a:pt x="2525" y="108"/>
                      <a:pt x="2317" y="1"/>
                      <a:pt x="1977"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1825800" y="2818925"/>
                <a:ext cx="1116250" cy="1385675"/>
              </a:xfrm>
              <a:custGeom>
                <a:avLst/>
                <a:gdLst/>
                <a:ahLst/>
                <a:cxnLst/>
                <a:rect l="l" t="t" r="r" b="b"/>
                <a:pathLst>
                  <a:path w="44650" h="55427" extrusionOk="0">
                    <a:moveTo>
                      <a:pt x="31541" y="1"/>
                    </a:moveTo>
                    <a:cubicBezTo>
                      <a:pt x="31541" y="1"/>
                      <a:pt x="18599" y="2632"/>
                      <a:pt x="11336" y="22551"/>
                    </a:cubicBezTo>
                    <a:cubicBezTo>
                      <a:pt x="11336" y="22551"/>
                      <a:pt x="10383" y="20968"/>
                      <a:pt x="9014" y="20063"/>
                    </a:cubicBezTo>
                    <a:cubicBezTo>
                      <a:pt x="8716" y="19872"/>
                      <a:pt x="8419" y="19705"/>
                      <a:pt x="8085" y="19598"/>
                    </a:cubicBezTo>
                    <a:cubicBezTo>
                      <a:pt x="7805" y="19503"/>
                      <a:pt x="7514" y="19449"/>
                      <a:pt x="7216" y="19449"/>
                    </a:cubicBezTo>
                    <a:cubicBezTo>
                      <a:pt x="6918" y="19449"/>
                      <a:pt x="6615" y="19503"/>
                      <a:pt x="6311" y="19622"/>
                    </a:cubicBezTo>
                    <a:cubicBezTo>
                      <a:pt x="3728" y="20670"/>
                      <a:pt x="7264" y="22920"/>
                      <a:pt x="4799" y="24980"/>
                    </a:cubicBezTo>
                    <a:cubicBezTo>
                      <a:pt x="2323" y="27040"/>
                      <a:pt x="1" y="30873"/>
                      <a:pt x="4799" y="34302"/>
                    </a:cubicBezTo>
                    <a:cubicBezTo>
                      <a:pt x="9597" y="37731"/>
                      <a:pt x="7561" y="42280"/>
                      <a:pt x="9050" y="45828"/>
                    </a:cubicBezTo>
                    <a:cubicBezTo>
                      <a:pt x="11145" y="50815"/>
                      <a:pt x="16503" y="51596"/>
                      <a:pt x="20959" y="51596"/>
                    </a:cubicBezTo>
                    <a:cubicBezTo>
                      <a:pt x="22630" y="51596"/>
                      <a:pt x="24175" y="51486"/>
                      <a:pt x="25373" y="51447"/>
                    </a:cubicBezTo>
                    <a:cubicBezTo>
                      <a:pt x="25440" y="51445"/>
                      <a:pt x="25507" y="51444"/>
                      <a:pt x="25572" y="51444"/>
                    </a:cubicBezTo>
                    <a:cubicBezTo>
                      <a:pt x="29718" y="51444"/>
                      <a:pt x="29963" y="55426"/>
                      <a:pt x="33635" y="55426"/>
                    </a:cubicBezTo>
                    <a:cubicBezTo>
                      <a:pt x="33682" y="55426"/>
                      <a:pt x="33730" y="55425"/>
                      <a:pt x="33779" y="55424"/>
                    </a:cubicBezTo>
                    <a:cubicBezTo>
                      <a:pt x="36529" y="55353"/>
                      <a:pt x="36482" y="51174"/>
                      <a:pt x="36482" y="51174"/>
                    </a:cubicBezTo>
                    <a:cubicBezTo>
                      <a:pt x="36482" y="51174"/>
                      <a:pt x="44649" y="35398"/>
                      <a:pt x="44352" y="4418"/>
                    </a:cubicBezTo>
                    <a:lnTo>
                      <a:pt x="31541" y="1"/>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2535425" y="2154100"/>
                <a:ext cx="695050" cy="775475"/>
              </a:xfrm>
              <a:custGeom>
                <a:avLst/>
                <a:gdLst/>
                <a:ahLst/>
                <a:cxnLst/>
                <a:rect l="l" t="t" r="r" b="b"/>
                <a:pathLst>
                  <a:path w="27802" h="31019" extrusionOk="0">
                    <a:moveTo>
                      <a:pt x="6387" y="1"/>
                    </a:moveTo>
                    <a:cubicBezTo>
                      <a:pt x="5801" y="1"/>
                      <a:pt x="5184" y="161"/>
                      <a:pt x="4477" y="567"/>
                    </a:cubicBezTo>
                    <a:cubicBezTo>
                      <a:pt x="0" y="3150"/>
                      <a:pt x="2096" y="12020"/>
                      <a:pt x="3227" y="16628"/>
                    </a:cubicBezTo>
                    <a:cubicBezTo>
                      <a:pt x="3644" y="18355"/>
                      <a:pt x="4180" y="22867"/>
                      <a:pt x="3168" y="26594"/>
                    </a:cubicBezTo>
                    <a:cubicBezTo>
                      <a:pt x="3168" y="26594"/>
                      <a:pt x="8852" y="31019"/>
                      <a:pt x="15481" y="31019"/>
                    </a:cubicBezTo>
                    <a:cubicBezTo>
                      <a:pt x="15642" y="31019"/>
                      <a:pt x="15804" y="31016"/>
                      <a:pt x="15967" y="31011"/>
                    </a:cubicBezTo>
                    <a:lnTo>
                      <a:pt x="19693" y="22903"/>
                    </a:lnTo>
                    <a:cubicBezTo>
                      <a:pt x="19693" y="22903"/>
                      <a:pt x="27802" y="13211"/>
                      <a:pt x="20336" y="1805"/>
                    </a:cubicBezTo>
                    <a:lnTo>
                      <a:pt x="20336" y="1805"/>
                    </a:lnTo>
                    <a:cubicBezTo>
                      <a:pt x="20336" y="1805"/>
                      <a:pt x="18630" y="2383"/>
                      <a:pt x="15963" y="2383"/>
                    </a:cubicBezTo>
                    <a:cubicBezTo>
                      <a:pt x="15100" y="2383"/>
                      <a:pt x="14136" y="2322"/>
                      <a:pt x="13097" y="2162"/>
                    </a:cubicBezTo>
                    <a:cubicBezTo>
                      <a:pt x="9852" y="1671"/>
                      <a:pt x="8280" y="1"/>
                      <a:pt x="6387" y="1"/>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2827725" y="1996825"/>
                <a:ext cx="189475" cy="263025"/>
              </a:xfrm>
              <a:custGeom>
                <a:avLst/>
                <a:gdLst/>
                <a:ahLst/>
                <a:cxnLst/>
                <a:rect l="l" t="t" r="r" b="b"/>
                <a:pathLst>
                  <a:path w="7579" h="10521" extrusionOk="0">
                    <a:moveTo>
                      <a:pt x="5307" y="0"/>
                    </a:moveTo>
                    <a:cubicBezTo>
                      <a:pt x="3520" y="0"/>
                      <a:pt x="1060" y="654"/>
                      <a:pt x="1060" y="654"/>
                    </a:cubicBezTo>
                    <a:cubicBezTo>
                      <a:pt x="1060" y="654"/>
                      <a:pt x="1548" y="4845"/>
                      <a:pt x="0" y="8667"/>
                    </a:cubicBezTo>
                    <a:cubicBezTo>
                      <a:pt x="0" y="8667"/>
                      <a:pt x="1254" y="10521"/>
                      <a:pt x="2778" y="10521"/>
                    </a:cubicBezTo>
                    <a:cubicBezTo>
                      <a:pt x="3279" y="10521"/>
                      <a:pt x="3809" y="10320"/>
                      <a:pt x="4334" y="9787"/>
                    </a:cubicBezTo>
                    <a:cubicBezTo>
                      <a:pt x="4334" y="9787"/>
                      <a:pt x="4525" y="5941"/>
                      <a:pt x="6906" y="1595"/>
                    </a:cubicBezTo>
                    <a:cubicBezTo>
                      <a:pt x="7578" y="356"/>
                      <a:pt x="6626" y="0"/>
                      <a:pt x="5307"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2725375" y="2007375"/>
                <a:ext cx="71125" cy="78575"/>
              </a:xfrm>
              <a:custGeom>
                <a:avLst/>
                <a:gdLst/>
                <a:ahLst/>
                <a:cxnLst/>
                <a:rect l="l" t="t" r="r" b="b"/>
                <a:pathLst>
                  <a:path w="2845" h="3143" extrusionOk="0">
                    <a:moveTo>
                      <a:pt x="674" y="0"/>
                    </a:moveTo>
                    <a:cubicBezTo>
                      <a:pt x="303" y="0"/>
                      <a:pt x="0" y="224"/>
                      <a:pt x="94" y="1018"/>
                    </a:cubicBezTo>
                    <a:cubicBezTo>
                      <a:pt x="269" y="2496"/>
                      <a:pt x="1334" y="3142"/>
                      <a:pt x="2029" y="3142"/>
                    </a:cubicBezTo>
                    <a:cubicBezTo>
                      <a:pt x="2325" y="3142"/>
                      <a:pt x="2554" y="3025"/>
                      <a:pt x="2618" y="2804"/>
                    </a:cubicBezTo>
                    <a:cubicBezTo>
                      <a:pt x="2844" y="2066"/>
                      <a:pt x="1749" y="375"/>
                      <a:pt x="1749" y="375"/>
                    </a:cubicBezTo>
                    <a:cubicBezTo>
                      <a:pt x="1749" y="375"/>
                      <a:pt x="1154" y="0"/>
                      <a:pt x="674"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3030725" y="1937825"/>
                <a:ext cx="65050" cy="89400"/>
              </a:xfrm>
              <a:custGeom>
                <a:avLst/>
                <a:gdLst/>
                <a:ahLst/>
                <a:cxnLst/>
                <a:rect l="l" t="t" r="r" b="b"/>
                <a:pathLst>
                  <a:path w="2602" h="3576" extrusionOk="0">
                    <a:moveTo>
                      <a:pt x="1355" y="0"/>
                    </a:moveTo>
                    <a:cubicBezTo>
                      <a:pt x="817" y="0"/>
                      <a:pt x="262" y="871"/>
                      <a:pt x="262" y="871"/>
                    </a:cubicBezTo>
                    <a:cubicBezTo>
                      <a:pt x="262" y="871"/>
                      <a:pt x="0" y="2860"/>
                      <a:pt x="512" y="3431"/>
                    </a:cubicBezTo>
                    <a:cubicBezTo>
                      <a:pt x="598" y="3529"/>
                      <a:pt x="717" y="3575"/>
                      <a:pt x="851" y="3575"/>
                    </a:cubicBezTo>
                    <a:cubicBezTo>
                      <a:pt x="1523" y="3575"/>
                      <a:pt x="2602" y="2426"/>
                      <a:pt x="2036" y="740"/>
                    </a:cubicBezTo>
                    <a:cubicBezTo>
                      <a:pt x="1851" y="189"/>
                      <a:pt x="1605" y="0"/>
                      <a:pt x="1355"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2739325" y="1808450"/>
                <a:ext cx="332800" cy="370475"/>
              </a:xfrm>
              <a:custGeom>
                <a:avLst/>
                <a:gdLst/>
                <a:ahLst/>
                <a:cxnLst/>
                <a:rect l="l" t="t" r="r" b="b"/>
                <a:pathLst>
                  <a:path w="13312" h="14819" extrusionOk="0">
                    <a:moveTo>
                      <a:pt x="6847" y="1"/>
                    </a:moveTo>
                    <a:cubicBezTo>
                      <a:pt x="6303" y="1"/>
                      <a:pt x="5712" y="70"/>
                      <a:pt x="5072" y="212"/>
                    </a:cubicBezTo>
                    <a:cubicBezTo>
                      <a:pt x="1274" y="1058"/>
                      <a:pt x="0" y="3558"/>
                      <a:pt x="774" y="6987"/>
                    </a:cubicBezTo>
                    <a:cubicBezTo>
                      <a:pt x="2053" y="12697"/>
                      <a:pt x="4009" y="14818"/>
                      <a:pt x="6688" y="14818"/>
                    </a:cubicBezTo>
                    <a:cubicBezTo>
                      <a:pt x="7126" y="14818"/>
                      <a:pt x="7584" y="14762"/>
                      <a:pt x="8061" y="14655"/>
                    </a:cubicBezTo>
                    <a:cubicBezTo>
                      <a:pt x="11561" y="13869"/>
                      <a:pt x="13311" y="11666"/>
                      <a:pt x="11716" y="4534"/>
                    </a:cubicBezTo>
                    <a:cubicBezTo>
                      <a:pt x="11072" y="1683"/>
                      <a:pt x="9532" y="1"/>
                      <a:pt x="6847"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2669675" y="1772225"/>
                <a:ext cx="380125" cy="274300"/>
              </a:xfrm>
              <a:custGeom>
                <a:avLst/>
                <a:gdLst/>
                <a:ahLst/>
                <a:cxnLst/>
                <a:rect l="l" t="t" r="r" b="b"/>
                <a:pathLst>
                  <a:path w="15205" h="10972" extrusionOk="0">
                    <a:moveTo>
                      <a:pt x="9014" y="0"/>
                    </a:moveTo>
                    <a:cubicBezTo>
                      <a:pt x="8583" y="0"/>
                      <a:pt x="8133" y="37"/>
                      <a:pt x="7668" y="114"/>
                    </a:cubicBezTo>
                    <a:cubicBezTo>
                      <a:pt x="3965" y="733"/>
                      <a:pt x="0" y="4412"/>
                      <a:pt x="4251" y="10972"/>
                    </a:cubicBezTo>
                    <a:cubicBezTo>
                      <a:pt x="4251" y="10972"/>
                      <a:pt x="3203" y="7126"/>
                      <a:pt x="3822" y="4412"/>
                    </a:cubicBezTo>
                    <a:cubicBezTo>
                      <a:pt x="3822" y="4412"/>
                      <a:pt x="5723" y="1767"/>
                      <a:pt x="9414" y="1767"/>
                    </a:cubicBezTo>
                    <a:cubicBezTo>
                      <a:pt x="10323" y="1767"/>
                      <a:pt x="11341" y="1928"/>
                      <a:pt x="12466" y="2328"/>
                    </a:cubicBezTo>
                    <a:cubicBezTo>
                      <a:pt x="12466" y="2328"/>
                      <a:pt x="14157" y="5055"/>
                      <a:pt x="14990" y="8853"/>
                    </a:cubicBezTo>
                    <a:cubicBezTo>
                      <a:pt x="14990" y="8853"/>
                      <a:pt x="15204" y="7483"/>
                      <a:pt x="14645" y="4447"/>
                    </a:cubicBezTo>
                    <a:cubicBezTo>
                      <a:pt x="14145" y="1782"/>
                      <a:pt x="12016" y="0"/>
                      <a:pt x="9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2715500" y="1745875"/>
                <a:ext cx="313450" cy="224450"/>
              </a:xfrm>
              <a:custGeom>
                <a:avLst/>
                <a:gdLst/>
                <a:ahLst/>
                <a:cxnLst/>
                <a:rect l="l" t="t" r="r" b="b"/>
                <a:pathLst>
                  <a:path w="12538" h="8978" extrusionOk="0">
                    <a:moveTo>
                      <a:pt x="7264" y="0"/>
                    </a:moveTo>
                    <a:cubicBezTo>
                      <a:pt x="3462" y="0"/>
                      <a:pt x="141" y="3852"/>
                      <a:pt x="72" y="6251"/>
                    </a:cubicBezTo>
                    <a:cubicBezTo>
                      <a:pt x="1" y="8740"/>
                      <a:pt x="1513" y="8978"/>
                      <a:pt x="1513" y="8978"/>
                    </a:cubicBezTo>
                    <a:cubicBezTo>
                      <a:pt x="1370" y="7240"/>
                      <a:pt x="2477" y="5823"/>
                      <a:pt x="2477" y="5823"/>
                    </a:cubicBezTo>
                    <a:lnTo>
                      <a:pt x="2477" y="5823"/>
                    </a:lnTo>
                    <a:cubicBezTo>
                      <a:pt x="1977" y="7180"/>
                      <a:pt x="2477" y="8311"/>
                      <a:pt x="2477" y="8311"/>
                    </a:cubicBezTo>
                    <a:cubicBezTo>
                      <a:pt x="2477" y="8311"/>
                      <a:pt x="2477" y="7406"/>
                      <a:pt x="3049" y="7013"/>
                    </a:cubicBezTo>
                    <a:cubicBezTo>
                      <a:pt x="3620" y="6609"/>
                      <a:pt x="5287" y="6859"/>
                      <a:pt x="6109" y="6121"/>
                    </a:cubicBezTo>
                    <a:cubicBezTo>
                      <a:pt x="6382" y="5874"/>
                      <a:pt x="6643" y="5792"/>
                      <a:pt x="6869" y="5792"/>
                    </a:cubicBezTo>
                    <a:cubicBezTo>
                      <a:pt x="7320" y="5792"/>
                      <a:pt x="7633" y="6121"/>
                      <a:pt x="7633" y="6121"/>
                    </a:cubicBezTo>
                    <a:cubicBezTo>
                      <a:pt x="8609" y="3537"/>
                      <a:pt x="8383" y="2537"/>
                      <a:pt x="8383" y="2537"/>
                    </a:cubicBezTo>
                    <a:lnTo>
                      <a:pt x="8383" y="2537"/>
                    </a:lnTo>
                    <a:cubicBezTo>
                      <a:pt x="9204" y="4442"/>
                      <a:pt x="8657" y="5501"/>
                      <a:pt x="8657" y="5501"/>
                    </a:cubicBezTo>
                    <a:cubicBezTo>
                      <a:pt x="8776" y="5477"/>
                      <a:pt x="8899" y="5467"/>
                      <a:pt x="9022" y="5467"/>
                    </a:cubicBezTo>
                    <a:cubicBezTo>
                      <a:pt x="9814" y="5467"/>
                      <a:pt x="10633" y="5894"/>
                      <a:pt x="10633" y="5894"/>
                    </a:cubicBezTo>
                    <a:cubicBezTo>
                      <a:pt x="11050" y="4597"/>
                      <a:pt x="10633" y="3382"/>
                      <a:pt x="10633" y="3382"/>
                    </a:cubicBezTo>
                    <a:lnTo>
                      <a:pt x="10633" y="3382"/>
                    </a:lnTo>
                    <a:cubicBezTo>
                      <a:pt x="11526" y="5061"/>
                      <a:pt x="11609" y="6382"/>
                      <a:pt x="11609" y="6382"/>
                    </a:cubicBezTo>
                    <a:cubicBezTo>
                      <a:pt x="11708" y="6362"/>
                      <a:pt x="11800" y="6353"/>
                      <a:pt x="11885" y="6353"/>
                    </a:cubicBezTo>
                    <a:cubicBezTo>
                      <a:pt x="12293" y="6353"/>
                      <a:pt x="12538" y="6549"/>
                      <a:pt x="12538" y="6549"/>
                    </a:cubicBezTo>
                    <a:cubicBezTo>
                      <a:pt x="12538" y="6549"/>
                      <a:pt x="11597" y="275"/>
                      <a:pt x="7633" y="13"/>
                    </a:cubicBezTo>
                    <a:cubicBezTo>
                      <a:pt x="7509" y="4"/>
                      <a:pt x="7386" y="0"/>
                      <a:pt x="7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2535725" y="2174775"/>
                <a:ext cx="190650" cy="537725"/>
              </a:xfrm>
              <a:custGeom>
                <a:avLst/>
                <a:gdLst/>
                <a:ahLst/>
                <a:cxnLst/>
                <a:rect l="l" t="t" r="r" b="b"/>
                <a:pathLst>
                  <a:path w="7626" h="21509" extrusionOk="0">
                    <a:moveTo>
                      <a:pt x="4787" y="1"/>
                    </a:moveTo>
                    <a:cubicBezTo>
                      <a:pt x="4378" y="1"/>
                      <a:pt x="3934" y="167"/>
                      <a:pt x="3465" y="537"/>
                    </a:cubicBezTo>
                    <a:cubicBezTo>
                      <a:pt x="2465" y="1335"/>
                      <a:pt x="2036" y="2954"/>
                      <a:pt x="1727" y="6026"/>
                    </a:cubicBezTo>
                    <a:cubicBezTo>
                      <a:pt x="1048" y="12706"/>
                      <a:pt x="0" y="17135"/>
                      <a:pt x="0" y="17135"/>
                    </a:cubicBezTo>
                    <a:cubicBezTo>
                      <a:pt x="0" y="17135"/>
                      <a:pt x="417" y="21266"/>
                      <a:pt x="1453" y="21492"/>
                    </a:cubicBezTo>
                    <a:cubicBezTo>
                      <a:pt x="1502" y="21503"/>
                      <a:pt x="1551" y="21508"/>
                      <a:pt x="1600" y="21508"/>
                    </a:cubicBezTo>
                    <a:cubicBezTo>
                      <a:pt x="4269" y="21508"/>
                      <a:pt x="7626" y="6251"/>
                      <a:pt x="7263" y="3621"/>
                    </a:cubicBezTo>
                    <a:cubicBezTo>
                      <a:pt x="6984" y="1603"/>
                      <a:pt x="6057" y="1"/>
                      <a:pt x="4787"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271400" y="2265000"/>
                <a:ext cx="356325" cy="447100"/>
              </a:xfrm>
              <a:custGeom>
                <a:avLst/>
                <a:gdLst/>
                <a:ahLst/>
                <a:cxnLst/>
                <a:rect l="l" t="t" r="r" b="b"/>
                <a:pathLst>
                  <a:path w="14253" h="17884" extrusionOk="0">
                    <a:moveTo>
                      <a:pt x="1965" y="0"/>
                    </a:moveTo>
                    <a:lnTo>
                      <a:pt x="1" y="798"/>
                    </a:lnTo>
                    <a:cubicBezTo>
                      <a:pt x="1179" y="4977"/>
                      <a:pt x="5835" y="13180"/>
                      <a:pt x="8430" y="15657"/>
                    </a:cubicBezTo>
                    <a:cubicBezTo>
                      <a:pt x="8844" y="16044"/>
                      <a:pt x="10582" y="17884"/>
                      <a:pt x="11926" y="17884"/>
                    </a:cubicBezTo>
                    <a:cubicBezTo>
                      <a:pt x="12362" y="17884"/>
                      <a:pt x="12756" y="17691"/>
                      <a:pt x="13050" y="17193"/>
                    </a:cubicBezTo>
                    <a:cubicBezTo>
                      <a:pt x="14252" y="15145"/>
                      <a:pt x="13312" y="12764"/>
                      <a:pt x="10597" y="10621"/>
                    </a:cubicBezTo>
                    <a:cubicBezTo>
                      <a:pt x="7894" y="8489"/>
                      <a:pt x="1965" y="0"/>
                      <a:pt x="1965"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2112750" y="2125025"/>
                <a:ext cx="230125" cy="178750"/>
              </a:xfrm>
              <a:custGeom>
                <a:avLst/>
                <a:gdLst/>
                <a:ahLst/>
                <a:cxnLst/>
                <a:rect l="l" t="t" r="r" b="b"/>
                <a:pathLst>
                  <a:path w="9205" h="7150" extrusionOk="0">
                    <a:moveTo>
                      <a:pt x="1942" y="1"/>
                    </a:moveTo>
                    <a:cubicBezTo>
                      <a:pt x="1905" y="1"/>
                      <a:pt x="1873" y="5"/>
                      <a:pt x="1846" y="15"/>
                    </a:cubicBezTo>
                    <a:cubicBezTo>
                      <a:pt x="1298" y="218"/>
                      <a:pt x="2298" y="503"/>
                      <a:pt x="3680" y="1813"/>
                    </a:cubicBezTo>
                    <a:cubicBezTo>
                      <a:pt x="3621" y="1784"/>
                      <a:pt x="1943" y="993"/>
                      <a:pt x="981" y="993"/>
                    </a:cubicBezTo>
                    <a:cubicBezTo>
                      <a:pt x="770" y="993"/>
                      <a:pt x="594" y="1031"/>
                      <a:pt x="477" y="1122"/>
                    </a:cubicBezTo>
                    <a:cubicBezTo>
                      <a:pt x="1" y="1492"/>
                      <a:pt x="703" y="1063"/>
                      <a:pt x="3322" y="2801"/>
                    </a:cubicBezTo>
                    <a:cubicBezTo>
                      <a:pt x="3322" y="2801"/>
                      <a:pt x="2009" y="2327"/>
                      <a:pt x="1209" y="2327"/>
                    </a:cubicBezTo>
                    <a:cubicBezTo>
                      <a:pt x="1019" y="2327"/>
                      <a:pt x="858" y="2354"/>
                      <a:pt x="751" y="2420"/>
                    </a:cubicBezTo>
                    <a:cubicBezTo>
                      <a:pt x="239" y="2730"/>
                      <a:pt x="798" y="2849"/>
                      <a:pt x="1489" y="3135"/>
                    </a:cubicBezTo>
                    <a:cubicBezTo>
                      <a:pt x="1584" y="3170"/>
                      <a:pt x="1679" y="3206"/>
                      <a:pt x="1775" y="3254"/>
                    </a:cubicBezTo>
                    <a:cubicBezTo>
                      <a:pt x="1775" y="3254"/>
                      <a:pt x="1215" y="3408"/>
                      <a:pt x="2191" y="3968"/>
                    </a:cubicBezTo>
                    <a:cubicBezTo>
                      <a:pt x="3049" y="4456"/>
                      <a:pt x="4656" y="5563"/>
                      <a:pt x="5692" y="6623"/>
                    </a:cubicBezTo>
                    <a:cubicBezTo>
                      <a:pt x="6021" y="6953"/>
                      <a:pt x="6464" y="7149"/>
                      <a:pt x="6910" y="7149"/>
                    </a:cubicBezTo>
                    <a:cubicBezTo>
                      <a:pt x="7077" y="7149"/>
                      <a:pt x="7244" y="7122"/>
                      <a:pt x="7406" y="7064"/>
                    </a:cubicBezTo>
                    <a:cubicBezTo>
                      <a:pt x="7728" y="6945"/>
                      <a:pt x="8037" y="6718"/>
                      <a:pt x="8228" y="6302"/>
                    </a:cubicBezTo>
                    <a:cubicBezTo>
                      <a:pt x="9204" y="4242"/>
                      <a:pt x="7013" y="3599"/>
                      <a:pt x="7156" y="920"/>
                    </a:cubicBezTo>
                    <a:cubicBezTo>
                      <a:pt x="7156" y="920"/>
                      <a:pt x="7125" y="906"/>
                      <a:pt x="7075" y="906"/>
                    </a:cubicBezTo>
                    <a:cubicBezTo>
                      <a:pt x="6894" y="906"/>
                      <a:pt x="6473" y="1090"/>
                      <a:pt x="6501" y="2813"/>
                    </a:cubicBezTo>
                    <a:cubicBezTo>
                      <a:pt x="6501" y="2813"/>
                      <a:pt x="6359" y="2706"/>
                      <a:pt x="6132" y="2539"/>
                    </a:cubicBezTo>
                    <a:cubicBezTo>
                      <a:pt x="5180" y="1825"/>
                      <a:pt x="2665" y="1"/>
                      <a:pt x="1942"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2250875" y="2188500"/>
                <a:ext cx="27700" cy="51800"/>
              </a:xfrm>
              <a:custGeom>
                <a:avLst/>
                <a:gdLst/>
                <a:ahLst/>
                <a:cxnLst/>
                <a:rect l="l" t="t" r="r" b="b"/>
                <a:pathLst>
                  <a:path w="1108" h="2072" extrusionOk="0">
                    <a:moveTo>
                      <a:pt x="607" y="0"/>
                    </a:moveTo>
                    <a:lnTo>
                      <a:pt x="607" y="0"/>
                    </a:lnTo>
                    <a:cubicBezTo>
                      <a:pt x="0" y="1346"/>
                      <a:pt x="1107" y="2072"/>
                      <a:pt x="1107" y="2072"/>
                    </a:cubicBezTo>
                    <a:cubicBezTo>
                      <a:pt x="500" y="1060"/>
                      <a:pt x="976" y="274"/>
                      <a:pt x="976" y="274"/>
                    </a:cubicBezTo>
                    <a:cubicBezTo>
                      <a:pt x="976" y="274"/>
                      <a:pt x="834" y="167"/>
                      <a:pt x="607"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149950" y="2200750"/>
                <a:ext cx="58975" cy="26175"/>
              </a:xfrm>
              <a:custGeom>
                <a:avLst/>
                <a:gdLst/>
                <a:ahLst/>
                <a:cxnLst/>
                <a:rect l="l" t="t" r="r" b="b"/>
                <a:pathLst>
                  <a:path w="2359" h="1047" extrusionOk="0">
                    <a:moveTo>
                      <a:pt x="263" y="1"/>
                    </a:moveTo>
                    <a:cubicBezTo>
                      <a:pt x="149" y="1"/>
                      <a:pt x="57" y="32"/>
                      <a:pt x="1" y="106"/>
                    </a:cubicBezTo>
                    <a:cubicBezTo>
                      <a:pt x="96" y="141"/>
                      <a:pt x="191" y="177"/>
                      <a:pt x="287" y="225"/>
                    </a:cubicBezTo>
                    <a:cubicBezTo>
                      <a:pt x="303" y="223"/>
                      <a:pt x="319" y="222"/>
                      <a:pt x="337" y="222"/>
                    </a:cubicBezTo>
                    <a:cubicBezTo>
                      <a:pt x="890" y="222"/>
                      <a:pt x="2127" y="931"/>
                      <a:pt x="2358" y="1046"/>
                    </a:cubicBezTo>
                    <a:cubicBezTo>
                      <a:pt x="2138" y="886"/>
                      <a:pt x="872" y="1"/>
                      <a:pt x="263"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2441375" y="3209450"/>
                <a:ext cx="26500" cy="26225"/>
              </a:xfrm>
              <a:custGeom>
                <a:avLst/>
                <a:gdLst/>
                <a:ahLst/>
                <a:cxnLst/>
                <a:rect l="l" t="t" r="r" b="b"/>
                <a:pathLst>
                  <a:path w="1060" h="1049" extrusionOk="0">
                    <a:moveTo>
                      <a:pt x="536" y="1"/>
                    </a:moveTo>
                    <a:cubicBezTo>
                      <a:pt x="238" y="1"/>
                      <a:pt x="0" y="227"/>
                      <a:pt x="0" y="524"/>
                    </a:cubicBezTo>
                    <a:cubicBezTo>
                      <a:pt x="0" y="810"/>
                      <a:pt x="238" y="1048"/>
                      <a:pt x="536" y="1048"/>
                    </a:cubicBezTo>
                    <a:cubicBezTo>
                      <a:pt x="822" y="1048"/>
                      <a:pt x="1060" y="810"/>
                      <a:pt x="1060" y="524"/>
                    </a:cubicBezTo>
                    <a:cubicBezTo>
                      <a:pt x="1060" y="227"/>
                      <a:pt x="822" y="1"/>
                      <a:pt x="53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2676800" y="3299950"/>
                <a:ext cx="26225" cy="26500"/>
              </a:xfrm>
              <a:custGeom>
                <a:avLst/>
                <a:gdLst/>
                <a:ahLst/>
                <a:cxnLst/>
                <a:rect l="l" t="t" r="r" b="b"/>
                <a:pathLst>
                  <a:path w="1049" h="1060" extrusionOk="0">
                    <a:moveTo>
                      <a:pt x="525" y="0"/>
                    </a:moveTo>
                    <a:cubicBezTo>
                      <a:pt x="239" y="0"/>
                      <a:pt x="1" y="238"/>
                      <a:pt x="1" y="536"/>
                    </a:cubicBezTo>
                    <a:cubicBezTo>
                      <a:pt x="1" y="822"/>
                      <a:pt x="239" y="1060"/>
                      <a:pt x="525" y="1060"/>
                    </a:cubicBezTo>
                    <a:cubicBezTo>
                      <a:pt x="811" y="1060"/>
                      <a:pt x="1049" y="822"/>
                      <a:pt x="1049" y="536"/>
                    </a:cubicBezTo>
                    <a:cubicBezTo>
                      <a:pt x="1049" y="238"/>
                      <a:pt x="811" y="0"/>
                      <a:pt x="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2877125" y="3348750"/>
                <a:ext cx="26525" cy="26225"/>
              </a:xfrm>
              <a:custGeom>
                <a:avLst/>
                <a:gdLst/>
                <a:ahLst/>
                <a:cxnLst/>
                <a:rect l="l" t="t" r="r" b="b"/>
                <a:pathLst>
                  <a:path w="1061" h="1049" extrusionOk="0">
                    <a:moveTo>
                      <a:pt x="525" y="1"/>
                    </a:moveTo>
                    <a:cubicBezTo>
                      <a:pt x="239" y="1"/>
                      <a:pt x="1" y="239"/>
                      <a:pt x="1" y="525"/>
                    </a:cubicBezTo>
                    <a:cubicBezTo>
                      <a:pt x="1" y="822"/>
                      <a:pt x="239" y="1048"/>
                      <a:pt x="525" y="1048"/>
                    </a:cubicBezTo>
                    <a:cubicBezTo>
                      <a:pt x="822" y="1048"/>
                      <a:pt x="1060" y="822"/>
                      <a:pt x="1060" y="525"/>
                    </a:cubicBezTo>
                    <a:cubicBezTo>
                      <a:pt x="1060" y="239"/>
                      <a:pt x="822" y="1"/>
                      <a:pt x="52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569050" y="3037100"/>
                <a:ext cx="26525" cy="26525"/>
              </a:xfrm>
              <a:custGeom>
                <a:avLst/>
                <a:gdLst/>
                <a:ahLst/>
                <a:cxnLst/>
                <a:rect l="l" t="t" r="r" b="b"/>
                <a:pathLst>
                  <a:path w="1061" h="1061" extrusionOk="0">
                    <a:moveTo>
                      <a:pt x="537" y="1"/>
                    </a:moveTo>
                    <a:cubicBezTo>
                      <a:pt x="239" y="1"/>
                      <a:pt x="1" y="239"/>
                      <a:pt x="1" y="525"/>
                    </a:cubicBezTo>
                    <a:cubicBezTo>
                      <a:pt x="1" y="822"/>
                      <a:pt x="239" y="1061"/>
                      <a:pt x="537" y="1061"/>
                    </a:cubicBezTo>
                    <a:cubicBezTo>
                      <a:pt x="822" y="1061"/>
                      <a:pt x="1061" y="822"/>
                      <a:pt x="1061" y="525"/>
                    </a:cubicBezTo>
                    <a:cubicBezTo>
                      <a:pt x="1061" y="239"/>
                      <a:pt x="822" y="1"/>
                      <a:pt x="53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2613700" y="3162425"/>
                <a:ext cx="26225" cy="26525"/>
              </a:xfrm>
              <a:custGeom>
                <a:avLst/>
                <a:gdLst/>
                <a:ahLst/>
                <a:cxnLst/>
                <a:rect l="l" t="t" r="r" b="b"/>
                <a:pathLst>
                  <a:path w="1049" h="1061" extrusionOk="0">
                    <a:moveTo>
                      <a:pt x="525" y="0"/>
                    </a:moveTo>
                    <a:cubicBezTo>
                      <a:pt x="227" y="0"/>
                      <a:pt x="1" y="239"/>
                      <a:pt x="1" y="524"/>
                    </a:cubicBezTo>
                    <a:cubicBezTo>
                      <a:pt x="1" y="822"/>
                      <a:pt x="227" y="1060"/>
                      <a:pt x="525" y="1060"/>
                    </a:cubicBezTo>
                    <a:cubicBezTo>
                      <a:pt x="810" y="1060"/>
                      <a:pt x="1049" y="822"/>
                      <a:pt x="1049" y="524"/>
                    </a:cubicBezTo>
                    <a:cubicBezTo>
                      <a:pt x="1049" y="239"/>
                      <a:pt x="810" y="0"/>
                      <a:pt x="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822075" y="3233850"/>
                <a:ext cx="26500" cy="26525"/>
              </a:xfrm>
              <a:custGeom>
                <a:avLst/>
                <a:gdLst/>
                <a:ahLst/>
                <a:cxnLst/>
                <a:rect l="l" t="t" r="r" b="b"/>
                <a:pathLst>
                  <a:path w="1060" h="1061" extrusionOk="0">
                    <a:moveTo>
                      <a:pt x="536" y="1"/>
                    </a:moveTo>
                    <a:cubicBezTo>
                      <a:pt x="238" y="1"/>
                      <a:pt x="0" y="239"/>
                      <a:pt x="0" y="525"/>
                    </a:cubicBezTo>
                    <a:cubicBezTo>
                      <a:pt x="0" y="822"/>
                      <a:pt x="238" y="1061"/>
                      <a:pt x="536" y="1061"/>
                    </a:cubicBezTo>
                    <a:cubicBezTo>
                      <a:pt x="822" y="1061"/>
                      <a:pt x="1060" y="822"/>
                      <a:pt x="1060" y="525"/>
                    </a:cubicBezTo>
                    <a:cubicBezTo>
                      <a:pt x="1060" y="239"/>
                      <a:pt x="822" y="1"/>
                      <a:pt x="53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850650" y="3017775"/>
                <a:ext cx="26500" cy="26200"/>
              </a:xfrm>
              <a:custGeom>
                <a:avLst/>
                <a:gdLst/>
                <a:ahLst/>
                <a:cxnLst/>
                <a:rect l="l" t="t" r="r" b="b"/>
                <a:pathLst>
                  <a:path w="1060" h="1048" extrusionOk="0">
                    <a:moveTo>
                      <a:pt x="536" y="0"/>
                    </a:moveTo>
                    <a:cubicBezTo>
                      <a:pt x="238" y="0"/>
                      <a:pt x="0" y="238"/>
                      <a:pt x="0" y="524"/>
                    </a:cubicBezTo>
                    <a:cubicBezTo>
                      <a:pt x="0" y="822"/>
                      <a:pt x="238" y="1048"/>
                      <a:pt x="536" y="1048"/>
                    </a:cubicBezTo>
                    <a:cubicBezTo>
                      <a:pt x="822" y="1048"/>
                      <a:pt x="1060" y="822"/>
                      <a:pt x="1060" y="524"/>
                    </a:cubicBezTo>
                    <a:cubicBezTo>
                      <a:pt x="1060" y="238"/>
                      <a:pt x="822" y="0"/>
                      <a:pt x="53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714025" y="2972825"/>
                <a:ext cx="26500" cy="26200"/>
              </a:xfrm>
              <a:custGeom>
                <a:avLst/>
                <a:gdLst/>
                <a:ahLst/>
                <a:cxnLst/>
                <a:rect l="l" t="t" r="r" b="b"/>
                <a:pathLst>
                  <a:path w="1060" h="1048" extrusionOk="0">
                    <a:moveTo>
                      <a:pt x="536" y="0"/>
                    </a:moveTo>
                    <a:cubicBezTo>
                      <a:pt x="238" y="0"/>
                      <a:pt x="0" y="238"/>
                      <a:pt x="0" y="524"/>
                    </a:cubicBezTo>
                    <a:cubicBezTo>
                      <a:pt x="0" y="810"/>
                      <a:pt x="238" y="1048"/>
                      <a:pt x="536" y="1048"/>
                    </a:cubicBezTo>
                    <a:cubicBezTo>
                      <a:pt x="822" y="1048"/>
                      <a:pt x="1060" y="810"/>
                      <a:pt x="1060" y="524"/>
                    </a:cubicBezTo>
                    <a:cubicBezTo>
                      <a:pt x="1060" y="238"/>
                      <a:pt x="822" y="0"/>
                      <a:pt x="53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324675" y="3466625"/>
                <a:ext cx="26525" cy="26225"/>
              </a:xfrm>
              <a:custGeom>
                <a:avLst/>
                <a:gdLst/>
                <a:ahLst/>
                <a:cxnLst/>
                <a:rect l="l" t="t" r="r" b="b"/>
                <a:pathLst>
                  <a:path w="1061" h="1049" extrusionOk="0">
                    <a:moveTo>
                      <a:pt x="537" y="1"/>
                    </a:moveTo>
                    <a:cubicBezTo>
                      <a:pt x="239" y="1"/>
                      <a:pt x="1" y="239"/>
                      <a:pt x="1" y="524"/>
                    </a:cubicBezTo>
                    <a:cubicBezTo>
                      <a:pt x="1" y="810"/>
                      <a:pt x="239" y="1048"/>
                      <a:pt x="537" y="1048"/>
                    </a:cubicBezTo>
                    <a:cubicBezTo>
                      <a:pt x="822" y="1048"/>
                      <a:pt x="1060" y="810"/>
                      <a:pt x="1060" y="524"/>
                    </a:cubicBezTo>
                    <a:cubicBezTo>
                      <a:pt x="1060" y="239"/>
                      <a:pt x="822" y="1"/>
                      <a:pt x="53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2136850" y="3410375"/>
                <a:ext cx="26525" cy="26500"/>
              </a:xfrm>
              <a:custGeom>
                <a:avLst/>
                <a:gdLst/>
                <a:ahLst/>
                <a:cxnLst/>
                <a:rect l="l" t="t" r="r" b="b"/>
                <a:pathLst>
                  <a:path w="1061" h="1060" extrusionOk="0">
                    <a:moveTo>
                      <a:pt x="525" y="0"/>
                    </a:moveTo>
                    <a:cubicBezTo>
                      <a:pt x="239" y="0"/>
                      <a:pt x="1" y="238"/>
                      <a:pt x="1" y="536"/>
                    </a:cubicBezTo>
                    <a:cubicBezTo>
                      <a:pt x="1" y="822"/>
                      <a:pt x="239" y="1060"/>
                      <a:pt x="525" y="1060"/>
                    </a:cubicBezTo>
                    <a:cubicBezTo>
                      <a:pt x="823" y="1060"/>
                      <a:pt x="1061" y="822"/>
                      <a:pt x="1061" y="536"/>
                    </a:cubicBezTo>
                    <a:cubicBezTo>
                      <a:pt x="1061" y="238"/>
                      <a:pt x="823" y="0"/>
                      <a:pt x="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027025" y="3308875"/>
                <a:ext cx="24125" cy="17575"/>
              </a:xfrm>
              <a:custGeom>
                <a:avLst/>
                <a:gdLst/>
                <a:ahLst/>
                <a:cxnLst/>
                <a:rect l="l" t="t" r="r" b="b"/>
                <a:pathLst>
                  <a:path w="965" h="703" extrusionOk="0">
                    <a:moveTo>
                      <a:pt x="36" y="0"/>
                    </a:moveTo>
                    <a:cubicBezTo>
                      <a:pt x="12" y="48"/>
                      <a:pt x="1" y="107"/>
                      <a:pt x="1" y="179"/>
                    </a:cubicBezTo>
                    <a:cubicBezTo>
                      <a:pt x="1" y="465"/>
                      <a:pt x="227" y="703"/>
                      <a:pt x="524" y="703"/>
                    </a:cubicBezTo>
                    <a:cubicBezTo>
                      <a:pt x="715" y="703"/>
                      <a:pt x="870" y="608"/>
                      <a:pt x="965" y="465"/>
                    </a:cubicBezTo>
                    <a:cubicBezTo>
                      <a:pt x="667" y="274"/>
                      <a:pt x="370" y="107"/>
                      <a:pt x="3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2392250" y="3638375"/>
                <a:ext cx="26225" cy="26525"/>
              </a:xfrm>
              <a:custGeom>
                <a:avLst/>
                <a:gdLst/>
                <a:ahLst/>
                <a:cxnLst/>
                <a:rect l="l" t="t" r="r" b="b"/>
                <a:pathLst>
                  <a:path w="1049" h="1061" extrusionOk="0">
                    <a:moveTo>
                      <a:pt x="524" y="0"/>
                    </a:moveTo>
                    <a:cubicBezTo>
                      <a:pt x="227" y="0"/>
                      <a:pt x="1" y="239"/>
                      <a:pt x="1" y="536"/>
                    </a:cubicBezTo>
                    <a:cubicBezTo>
                      <a:pt x="1" y="822"/>
                      <a:pt x="227" y="1060"/>
                      <a:pt x="524" y="1060"/>
                    </a:cubicBezTo>
                    <a:cubicBezTo>
                      <a:pt x="810" y="1060"/>
                      <a:pt x="1048" y="822"/>
                      <a:pt x="1048" y="536"/>
                    </a:cubicBezTo>
                    <a:cubicBezTo>
                      <a:pt x="1048" y="239"/>
                      <a:pt x="810" y="0"/>
                      <a:pt x="524"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2054700" y="3825300"/>
                <a:ext cx="26525" cy="26525"/>
              </a:xfrm>
              <a:custGeom>
                <a:avLst/>
                <a:gdLst/>
                <a:ahLst/>
                <a:cxnLst/>
                <a:rect l="l" t="t" r="r" b="b"/>
                <a:pathLst>
                  <a:path w="1061" h="1061" extrusionOk="0">
                    <a:moveTo>
                      <a:pt x="537" y="1"/>
                    </a:moveTo>
                    <a:cubicBezTo>
                      <a:pt x="239" y="1"/>
                      <a:pt x="1" y="239"/>
                      <a:pt x="1" y="536"/>
                    </a:cubicBezTo>
                    <a:cubicBezTo>
                      <a:pt x="1" y="822"/>
                      <a:pt x="239" y="1060"/>
                      <a:pt x="537" y="1060"/>
                    </a:cubicBezTo>
                    <a:cubicBezTo>
                      <a:pt x="822" y="1060"/>
                      <a:pt x="1061" y="822"/>
                      <a:pt x="1061" y="536"/>
                    </a:cubicBezTo>
                    <a:cubicBezTo>
                      <a:pt x="1061" y="239"/>
                      <a:pt x="822" y="1"/>
                      <a:pt x="53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192525" y="3712200"/>
                <a:ext cx="26525" cy="26200"/>
              </a:xfrm>
              <a:custGeom>
                <a:avLst/>
                <a:gdLst/>
                <a:ahLst/>
                <a:cxnLst/>
                <a:rect l="l" t="t" r="r" b="b"/>
                <a:pathLst>
                  <a:path w="1061" h="1048" extrusionOk="0">
                    <a:moveTo>
                      <a:pt x="536" y="0"/>
                    </a:moveTo>
                    <a:cubicBezTo>
                      <a:pt x="239" y="0"/>
                      <a:pt x="0" y="238"/>
                      <a:pt x="0" y="524"/>
                    </a:cubicBezTo>
                    <a:cubicBezTo>
                      <a:pt x="0" y="822"/>
                      <a:pt x="239" y="1048"/>
                      <a:pt x="536" y="1048"/>
                    </a:cubicBezTo>
                    <a:cubicBezTo>
                      <a:pt x="822" y="1048"/>
                      <a:pt x="1060" y="822"/>
                      <a:pt x="1060" y="524"/>
                    </a:cubicBezTo>
                    <a:cubicBezTo>
                      <a:pt x="1060" y="238"/>
                      <a:pt x="822" y="0"/>
                      <a:pt x="53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1987450" y="3611875"/>
                <a:ext cx="26200" cy="26525"/>
              </a:xfrm>
              <a:custGeom>
                <a:avLst/>
                <a:gdLst/>
                <a:ahLst/>
                <a:cxnLst/>
                <a:rect l="l" t="t" r="r" b="b"/>
                <a:pathLst>
                  <a:path w="1048" h="1061" extrusionOk="0">
                    <a:moveTo>
                      <a:pt x="524" y="1"/>
                    </a:moveTo>
                    <a:cubicBezTo>
                      <a:pt x="238" y="1"/>
                      <a:pt x="0" y="239"/>
                      <a:pt x="0" y="525"/>
                    </a:cubicBezTo>
                    <a:cubicBezTo>
                      <a:pt x="0" y="822"/>
                      <a:pt x="238" y="1060"/>
                      <a:pt x="524" y="1060"/>
                    </a:cubicBezTo>
                    <a:cubicBezTo>
                      <a:pt x="822" y="1060"/>
                      <a:pt x="1048" y="822"/>
                      <a:pt x="1048" y="525"/>
                    </a:cubicBezTo>
                    <a:cubicBezTo>
                      <a:pt x="1048" y="239"/>
                      <a:pt x="822" y="1"/>
                      <a:pt x="52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2152925" y="4006575"/>
                <a:ext cx="26525" cy="26525"/>
              </a:xfrm>
              <a:custGeom>
                <a:avLst/>
                <a:gdLst/>
                <a:ahLst/>
                <a:cxnLst/>
                <a:rect l="l" t="t" r="r" b="b"/>
                <a:pathLst>
                  <a:path w="1061" h="1061" extrusionOk="0">
                    <a:moveTo>
                      <a:pt x="537" y="0"/>
                    </a:moveTo>
                    <a:cubicBezTo>
                      <a:pt x="239" y="0"/>
                      <a:pt x="1" y="239"/>
                      <a:pt x="1" y="524"/>
                    </a:cubicBezTo>
                    <a:cubicBezTo>
                      <a:pt x="1" y="822"/>
                      <a:pt x="239" y="1060"/>
                      <a:pt x="537" y="1060"/>
                    </a:cubicBezTo>
                    <a:cubicBezTo>
                      <a:pt x="822" y="1060"/>
                      <a:pt x="1061" y="822"/>
                      <a:pt x="1061" y="524"/>
                    </a:cubicBezTo>
                    <a:cubicBezTo>
                      <a:pt x="1061" y="239"/>
                      <a:pt x="822" y="0"/>
                      <a:pt x="537"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278550" y="3313325"/>
                <a:ext cx="26500" cy="26225"/>
              </a:xfrm>
              <a:custGeom>
                <a:avLst/>
                <a:gdLst/>
                <a:ahLst/>
                <a:cxnLst/>
                <a:rect l="l" t="t" r="r" b="b"/>
                <a:pathLst>
                  <a:path w="1060" h="1049" extrusionOk="0">
                    <a:moveTo>
                      <a:pt x="524" y="1"/>
                    </a:moveTo>
                    <a:cubicBezTo>
                      <a:pt x="238" y="1"/>
                      <a:pt x="0" y="239"/>
                      <a:pt x="0" y="525"/>
                    </a:cubicBezTo>
                    <a:cubicBezTo>
                      <a:pt x="0" y="811"/>
                      <a:pt x="238" y="1049"/>
                      <a:pt x="524" y="1049"/>
                    </a:cubicBezTo>
                    <a:cubicBezTo>
                      <a:pt x="822" y="1049"/>
                      <a:pt x="1060" y="811"/>
                      <a:pt x="1060" y="525"/>
                    </a:cubicBezTo>
                    <a:cubicBezTo>
                      <a:pt x="1060" y="239"/>
                      <a:pt x="822" y="1"/>
                      <a:pt x="52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2405350" y="3091275"/>
                <a:ext cx="26225" cy="26225"/>
              </a:xfrm>
              <a:custGeom>
                <a:avLst/>
                <a:gdLst/>
                <a:ahLst/>
                <a:cxnLst/>
                <a:rect l="l" t="t" r="r" b="b"/>
                <a:pathLst>
                  <a:path w="1049" h="1049" extrusionOk="0">
                    <a:moveTo>
                      <a:pt x="524" y="1"/>
                    </a:moveTo>
                    <a:cubicBezTo>
                      <a:pt x="239" y="1"/>
                      <a:pt x="0" y="227"/>
                      <a:pt x="0" y="525"/>
                    </a:cubicBezTo>
                    <a:cubicBezTo>
                      <a:pt x="0" y="810"/>
                      <a:pt x="239" y="1049"/>
                      <a:pt x="524" y="1049"/>
                    </a:cubicBezTo>
                    <a:cubicBezTo>
                      <a:pt x="822" y="1049"/>
                      <a:pt x="1048" y="810"/>
                      <a:pt x="1048" y="525"/>
                    </a:cubicBezTo>
                    <a:cubicBezTo>
                      <a:pt x="1048" y="227"/>
                      <a:pt x="822" y="1"/>
                      <a:pt x="52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2548825" y="2906450"/>
                <a:ext cx="26200" cy="26200"/>
              </a:xfrm>
              <a:custGeom>
                <a:avLst/>
                <a:gdLst/>
                <a:ahLst/>
                <a:cxnLst/>
                <a:rect l="l" t="t" r="r" b="b"/>
                <a:pathLst>
                  <a:path w="1048" h="1048" extrusionOk="0">
                    <a:moveTo>
                      <a:pt x="524" y="0"/>
                    </a:moveTo>
                    <a:cubicBezTo>
                      <a:pt x="226" y="0"/>
                      <a:pt x="0" y="226"/>
                      <a:pt x="0" y="524"/>
                    </a:cubicBezTo>
                    <a:cubicBezTo>
                      <a:pt x="0" y="810"/>
                      <a:pt x="226" y="1048"/>
                      <a:pt x="524" y="1048"/>
                    </a:cubicBezTo>
                    <a:cubicBezTo>
                      <a:pt x="810" y="1048"/>
                      <a:pt x="1048" y="810"/>
                      <a:pt x="1048" y="524"/>
                    </a:cubicBezTo>
                    <a:cubicBezTo>
                      <a:pt x="1048" y="226"/>
                      <a:pt x="810" y="0"/>
                      <a:pt x="524"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2258000" y="3175525"/>
                <a:ext cx="26525" cy="26500"/>
              </a:xfrm>
              <a:custGeom>
                <a:avLst/>
                <a:gdLst/>
                <a:ahLst/>
                <a:cxnLst/>
                <a:rect l="l" t="t" r="r" b="b"/>
                <a:pathLst>
                  <a:path w="1061" h="1060" extrusionOk="0">
                    <a:moveTo>
                      <a:pt x="537" y="0"/>
                    </a:moveTo>
                    <a:cubicBezTo>
                      <a:pt x="239" y="0"/>
                      <a:pt x="1" y="238"/>
                      <a:pt x="1" y="536"/>
                    </a:cubicBezTo>
                    <a:cubicBezTo>
                      <a:pt x="1" y="822"/>
                      <a:pt x="239" y="1060"/>
                      <a:pt x="537" y="1060"/>
                    </a:cubicBezTo>
                    <a:cubicBezTo>
                      <a:pt x="822" y="1060"/>
                      <a:pt x="1060" y="822"/>
                      <a:pt x="1060" y="536"/>
                    </a:cubicBezTo>
                    <a:cubicBezTo>
                      <a:pt x="1060" y="238"/>
                      <a:pt x="822" y="0"/>
                      <a:pt x="537"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2418450" y="2959425"/>
                <a:ext cx="26500" cy="26525"/>
              </a:xfrm>
              <a:custGeom>
                <a:avLst/>
                <a:gdLst/>
                <a:ahLst/>
                <a:cxnLst/>
                <a:rect l="l" t="t" r="r" b="b"/>
                <a:pathLst>
                  <a:path w="1060" h="1061" extrusionOk="0">
                    <a:moveTo>
                      <a:pt x="524" y="0"/>
                    </a:moveTo>
                    <a:cubicBezTo>
                      <a:pt x="238" y="0"/>
                      <a:pt x="0" y="239"/>
                      <a:pt x="0" y="536"/>
                    </a:cubicBezTo>
                    <a:cubicBezTo>
                      <a:pt x="0" y="822"/>
                      <a:pt x="238" y="1060"/>
                      <a:pt x="524" y="1060"/>
                    </a:cubicBezTo>
                    <a:cubicBezTo>
                      <a:pt x="822" y="1060"/>
                      <a:pt x="1060" y="822"/>
                      <a:pt x="1060" y="536"/>
                    </a:cubicBezTo>
                    <a:cubicBezTo>
                      <a:pt x="1060" y="239"/>
                      <a:pt x="822" y="0"/>
                      <a:pt x="524"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2166325" y="3553250"/>
                <a:ext cx="26225" cy="26500"/>
              </a:xfrm>
              <a:custGeom>
                <a:avLst/>
                <a:gdLst/>
                <a:ahLst/>
                <a:cxnLst/>
                <a:rect l="l" t="t" r="r" b="b"/>
                <a:pathLst>
                  <a:path w="1049" h="1060" extrusionOk="0">
                    <a:moveTo>
                      <a:pt x="525" y="0"/>
                    </a:moveTo>
                    <a:cubicBezTo>
                      <a:pt x="239" y="0"/>
                      <a:pt x="1" y="238"/>
                      <a:pt x="1" y="536"/>
                    </a:cubicBezTo>
                    <a:cubicBezTo>
                      <a:pt x="1" y="822"/>
                      <a:pt x="239" y="1060"/>
                      <a:pt x="525" y="1060"/>
                    </a:cubicBezTo>
                    <a:cubicBezTo>
                      <a:pt x="810" y="1060"/>
                      <a:pt x="1048" y="822"/>
                      <a:pt x="1048" y="536"/>
                    </a:cubicBezTo>
                    <a:cubicBezTo>
                      <a:pt x="1048" y="238"/>
                      <a:pt x="810" y="0"/>
                      <a:pt x="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2000525" y="3436850"/>
                <a:ext cx="26525" cy="26525"/>
              </a:xfrm>
              <a:custGeom>
                <a:avLst/>
                <a:gdLst/>
                <a:ahLst/>
                <a:cxnLst/>
                <a:rect l="l" t="t" r="r" b="b"/>
                <a:pathLst>
                  <a:path w="1061" h="1061" extrusionOk="0">
                    <a:moveTo>
                      <a:pt x="525" y="1"/>
                    </a:moveTo>
                    <a:cubicBezTo>
                      <a:pt x="239" y="1"/>
                      <a:pt x="1" y="239"/>
                      <a:pt x="1" y="525"/>
                    </a:cubicBezTo>
                    <a:cubicBezTo>
                      <a:pt x="1" y="823"/>
                      <a:pt x="239" y="1061"/>
                      <a:pt x="525" y="1061"/>
                    </a:cubicBezTo>
                    <a:cubicBezTo>
                      <a:pt x="822" y="1061"/>
                      <a:pt x="1061" y="823"/>
                      <a:pt x="1061" y="525"/>
                    </a:cubicBezTo>
                    <a:cubicBezTo>
                      <a:pt x="1061" y="239"/>
                      <a:pt x="822" y="1"/>
                      <a:pt x="52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2480950" y="3397275"/>
                <a:ext cx="26525" cy="26525"/>
              </a:xfrm>
              <a:custGeom>
                <a:avLst/>
                <a:gdLst/>
                <a:ahLst/>
                <a:cxnLst/>
                <a:rect l="l" t="t" r="r" b="b"/>
                <a:pathLst>
                  <a:path w="1061" h="1061" extrusionOk="0">
                    <a:moveTo>
                      <a:pt x="536" y="0"/>
                    </a:moveTo>
                    <a:cubicBezTo>
                      <a:pt x="239" y="0"/>
                      <a:pt x="1" y="239"/>
                      <a:pt x="1" y="524"/>
                    </a:cubicBezTo>
                    <a:cubicBezTo>
                      <a:pt x="1" y="822"/>
                      <a:pt x="239" y="1060"/>
                      <a:pt x="536" y="1060"/>
                    </a:cubicBezTo>
                    <a:cubicBezTo>
                      <a:pt x="822" y="1060"/>
                      <a:pt x="1060" y="822"/>
                      <a:pt x="1060" y="524"/>
                    </a:cubicBezTo>
                    <a:cubicBezTo>
                      <a:pt x="1060" y="239"/>
                      <a:pt x="822" y="0"/>
                      <a:pt x="53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2753600" y="3466625"/>
                <a:ext cx="26525" cy="26225"/>
              </a:xfrm>
              <a:custGeom>
                <a:avLst/>
                <a:gdLst/>
                <a:ahLst/>
                <a:cxnLst/>
                <a:rect l="l" t="t" r="r" b="b"/>
                <a:pathLst>
                  <a:path w="1061" h="1049" extrusionOk="0">
                    <a:moveTo>
                      <a:pt x="537" y="1"/>
                    </a:moveTo>
                    <a:cubicBezTo>
                      <a:pt x="239" y="1"/>
                      <a:pt x="1" y="239"/>
                      <a:pt x="1" y="524"/>
                    </a:cubicBezTo>
                    <a:cubicBezTo>
                      <a:pt x="1" y="810"/>
                      <a:pt x="239" y="1048"/>
                      <a:pt x="537" y="1048"/>
                    </a:cubicBezTo>
                    <a:cubicBezTo>
                      <a:pt x="822" y="1048"/>
                      <a:pt x="1060" y="810"/>
                      <a:pt x="1060" y="524"/>
                    </a:cubicBezTo>
                    <a:cubicBezTo>
                      <a:pt x="1060" y="239"/>
                      <a:pt x="822" y="1"/>
                      <a:pt x="53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2740500" y="3091275"/>
                <a:ext cx="26525" cy="26225"/>
              </a:xfrm>
              <a:custGeom>
                <a:avLst/>
                <a:gdLst/>
                <a:ahLst/>
                <a:cxnLst/>
                <a:rect l="l" t="t" r="r" b="b"/>
                <a:pathLst>
                  <a:path w="1061" h="1049" extrusionOk="0">
                    <a:moveTo>
                      <a:pt x="525" y="1"/>
                    </a:moveTo>
                    <a:cubicBezTo>
                      <a:pt x="239" y="1"/>
                      <a:pt x="1" y="227"/>
                      <a:pt x="1" y="525"/>
                    </a:cubicBezTo>
                    <a:cubicBezTo>
                      <a:pt x="1" y="810"/>
                      <a:pt x="239" y="1049"/>
                      <a:pt x="525" y="1049"/>
                    </a:cubicBezTo>
                    <a:cubicBezTo>
                      <a:pt x="822" y="1049"/>
                      <a:pt x="1061" y="810"/>
                      <a:pt x="1061" y="525"/>
                    </a:cubicBezTo>
                    <a:cubicBezTo>
                      <a:pt x="1061" y="227"/>
                      <a:pt x="822" y="1"/>
                      <a:pt x="52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2898850" y="3118675"/>
                <a:ext cx="26525" cy="26500"/>
              </a:xfrm>
              <a:custGeom>
                <a:avLst/>
                <a:gdLst/>
                <a:ahLst/>
                <a:cxnLst/>
                <a:rect l="l" t="t" r="r" b="b"/>
                <a:pathLst>
                  <a:path w="1061" h="1060" extrusionOk="0">
                    <a:moveTo>
                      <a:pt x="537" y="0"/>
                    </a:moveTo>
                    <a:cubicBezTo>
                      <a:pt x="239" y="0"/>
                      <a:pt x="1" y="238"/>
                      <a:pt x="1" y="536"/>
                    </a:cubicBezTo>
                    <a:cubicBezTo>
                      <a:pt x="1" y="822"/>
                      <a:pt x="239" y="1060"/>
                      <a:pt x="537" y="1060"/>
                    </a:cubicBezTo>
                    <a:cubicBezTo>
                      <a:pt x="823" y="1060"/>
                      <a:pt x="1061" y="822"/>
                      <a:pt x="1061" y="536"/>
                    </a:cubicBezTo>
                    <a:cubicBezTo>
                      <a:pt x="1061" y="238"/>
                      <a:pt x="823" y="0"/>
                      <a:pt x="537"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2582450" y="3566650"/>
                <a:ext cx="26225" cy="26200"/>
              </a:xfrm>
              <a:custGeom>
                <a:avLst/>
                <a:gdLst/>
                <a:ahLst/>
                <a:cxnLst/>
                <a:rect l="l" t="t" r="r" b="b"/>
                <a:pathLst>
                  <a:path w="1049" h="1048" extrusionOk="0">
                    <a:moveTo>
                      <a:pt x="525" y="0"/>
                    </a:moveTo>
                    <a:cubicBezTo>
                      <a:pt x="239" y="0"/>
                      <a:pt x="1" y="226"/>
                      <a:pt x="1" y="524"/>
                    </a:cubicBezTo>
                    <a:cubicBezTo>
                      <a:pt x="1" y="810"/>
                      <a:pt x="239" y="1048"/>
                      <a:pt x="525" y="1048"/>
                    </a:cubicBezTo>
                    <a:cubicBezTo>
                      <a:pt x="810" y="1048"/>
                      <a:pt x="1048" y="810"/>
                      <a:pt x="1048" y="524"/>
                    </a:cubicBezTo>
                    <a:cubicBezTo>
                      <a:pt x="1048" y="226"/>
                      <a:pt x="810" y="0"/>
                      <a:pt x="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2467850" y="3801200"/>
                <a:ext cx="26525" cy="26200"/>
              </a:xfrm>
              <a:custGeom>
                <a:avLst/>
                <a:gdLst/>
                <a:ahLst/>
                <a:cxnLst/>
                <a:rect l="l" t="t" r="r" b="b"/>
                <a:pathLst>
                  <a:path w="1061" h="1048" extrusionOk="0">
                    <a:moveTo>
                      <a:pt x="525" y="0"/>
                    </a:moveTo>
                    <a:cubicBezTo>
                      <a:pt x="239" y="0"/>
                      <a:pt x="1" y="226"/>
                      <a:pt x="1" y="524"/>
                    </a:cubicBezTo>
                    <a:cubicBezTo>
                      <a:pt x="1" y="810"/>
                      <a:pt x="239" y="1048"/>
                      <a:pt x="525" y="1048"/>
                    </a:cubicBezTo>
                    <a:cubicBezTo>
                      <a:pt x="822" y="1048"/>
                      <a:pt x="1060" y="810"/>
                      <a:pt x="1060" y="524"/>
                    </a:cubicBezTo>
                    <a:cubicBezTo>
                      <a:pt x="1060" y="226"/>
                      <a:pt x="822" y="0"/>
                      <a:pt x="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2265450" y="3838700"/>
                <a:ext cx="26225" cy="26225"/>
              </a:xfrm>
              <a:custGeom>
                <a:avLst/>
                <a:gdLst/>
                <a:ahLst/>
                <a:cxnLst/>
                <a:rect l="l" t="t" r="r" b="b"/>
                <a:pathLst>
                  <a:path w="1049" h="1049" extrusionOk="0">
                    <a:moveTo>
                      <a:pt x="524" y="0"/>
                    </a:moveTo>
                    <a:cubicBezTo>
                      <a:pt x="239" y="0"/>
                      <a:pt x="0" y="239"/>
                      <a:pt x="0" y="524"/>
                    </a:cubicBezTo>
                    <a:cubicBezTo>
                      <a:pt x="0" y="810"/>
                      <a:pt x="239" y="1048"/>
                      <a:pt x="524" y="1048"/>
                    </a:cubicBezTo>
                    <a:cubicBezTo>
                      <a:pt x="822" y="1048"/>
                      <a:pt x="1048" y="810"/>
                      <a:pt x="1048" y="524"/>
                    </a:cubicBezTo>
                    <a:cubicBezTo>
                      <a:pt x="1048" y="239"/>
                      <a:pt x="822" y="0"/>
                      <a:pt x="524"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2822075" y="3638375"/>
                <a:ext cx="26500" cy="26525"/>
              </a:xfrm>
              <a:custGeom>
                <a:avLst/>
                <a:gdLst/>
                <a:ahLst/>
                <a:cxnLst/>
                <a:rect l="l" t="t" r="r" b="b"/>
                <a:pathLst>
                  <a:path w="1060" h="1061" extrusionOk="0">
                    <a:moveTo>
                      <a:pt x="536" y="0"/>
                    </a:moveTo>
                    <a:cubicBezTo>
                      <a:pt x="238" y="0"/>
                      <a:pt x="0" y="239"/>
                      <a:pt x="0" y="536"/>
                    </a:cubicBezTo>
                    <a:cubicBezTo>
                      <a:pt x="0" y="822"/>
                      <a:pt x="238" y="1060"/>
                      <a:pt x="536" y="1060"/>
                    </a:cubicBezTo>
                    <a:cubicBezTo>
                      <a:pt x="822" y="1060"/>
                      <a:pt x="1060" y="822"/>
                      <a:pt x="1060" y="536"/>
                    </a:cubicBezTo>
                    <a:cubicBezTo>
                      <a:pt x="1060" y="239"/>
                      <a:pt x="822" y="0"/>
                      <a:pt x="53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2639900" y="3738375"/>
                <a:ext cx="26525" cy="26525"/>
              </a:xfrm>
              <a:custGeom>
                <a:avLst/>
                <a:gdLst/>
                <a:ahLst/>
                <a:cxnLst/>
                <a:rect l="l" t="t" r="r" b="b"/>
                <a:pathLst>
                  <a:path w="1061" h="1061" extrusionOk="0">
                    <a:moveTo>
                      <a:pt x="524" y="1"/>
                    </a:moveTo>
                    <a:cubicBezTo>
                      <a:pt x="239" y="1"/>
                      <a:pt x="1" y="239"/>
                      <a:pt x="1" y="537"/>
                    </a:cubicBezTo>
                    <a:cubicBezTo>
                      <a:pt x="1" y="823"/>
                      <a:pt x="239" y="1061"/>
                      <a:pt x="524" y="1061"/>
                    </a:cubicBezTo>
                    <a:cubicBezTo>
                      <a:pt x="822" y="1061"/>
                      <a:pt x="1060" y="823"/>
                      <a:pt x="1060" y="537"/>
                    </a:cubicBezTo>
                    <a:cubicBezTo>
                      <a:pt x="1060" y="239"/>
                      <a:pt x="822" y="1"/>
                      <a:pt x="524"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2365750" y="4033075"/>
                <a:ext cx="26525" cy="26200"/>
              </a:xfrm>
              <a:custGeom>
                <a:avLst/>
                <a:gdLst/>
                <a:ahLst/>
                <a:cxnLst/>
                <a:rect l="l" t="t" r="r" b="b"/>
                <a:pathLst>
                  <a:path w="1061" h="1048" extrusionOk="0">
                    <a:moveTo>
                      <a:pt x="525" y="0"/>
                    </a:moveTo>
                    <a:cubicBezTo>
                      <a:pt x="239" y="0"/>
                      <a:pt x="1" y="238"/>
                      <a:pt x="1" y="524"/>
                    </a:cubicBezTo>
                    <a:cubicBezTo>
                      <a:pt x="1" y="810"/>
                      <a:pt x="239" y="1048"/>
                      <a:pt x="525" y="1048"/>
                    </a:cubicBezTo>
                    <a:cubicBezTo>
                      <a:pt x="822" y="1048"/>
                      <a:pt x="1061" y="810"/>
                      <a:pt x="1061" y="524"/>
                    </a:cubicBezTo>
                    <a:cubicBezTo>
                      <a:pt x="1061" y="238"/>
                      <a:pt x="822" y="0"/>
                      <a:pt x="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2569050" y="3964300"/>
                <a:ext cx="26525" cy="26525"/>
              </a:xfrm>
              <a:custGeom>
                <a:avLst/>
                <a:gdLst/>
                <a:ahLst/>
                <a:cxnLst/>
                <a:rect l="l" t="t" r="r" b="b"/>
                <a:pathLst>
                  <a:path w="1061" h="1061" extrusionOk="0">
                    <a:moveTo>
                      <a:pt x="537" y="1"/>
                    </a:moveTo>
                    <a:cubicBezTo>
                      <a:pt x="239" y="1"/>
                      <a:pt x="1" y="239"/>
                      <a:pt x="1" y="525"/>
                    </a:cubicBezTo>
                    <a:cubicBezTo>
                      <a:pt x="1" y="822"/>
                      <a:pt x="239" y="1060"/>
                      <a:pt x="537" y="1060"/>
                    </a:cubicBezTo>
                    <a:cubicBezTo>
                      <a:pt x="822" y="1060"/>
                      <a:pt x="1061" y="822"/>
                      <a:pt x="1061" y="525"/>
                    </a:cubicBezTo>
                    <a:cubicBezTo>
                      <a:pt x="1061" y="239"/>
                      <a:pt x="822" y="1"/>
                      <a:pt x="53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765225" y="3886625"/>
                <a:ext cx="26200" cy="26500"/>
              </a:xfrm>
              <a:custGeom>
                <a:avLst/>
                <a:gdLst/>
                <a:ahLst/>
                <a:cxnLst/>
                <a:rect l="l" t="t" r="r" b="b"/>
                <a:pathLst>
                  <a:path w="1048" h="1060" extrusionOk="0">
                    <a:moveTo>
                      <a:pt x="524" y="0"/>
                    </a:moveTo>
                    <a:cubicBezTo>
                      <a:pt x="238" y="0"/>
                      <a:pt x="0" y="238"/>
                      <a:pt x="0" y="524"/>
                    </a:cubicBezTo>
                    <a:cubicBezTo>
                      <a:pt x="0" y="822"/>
                      <a:pt x="238" y="1060"/>
                      <a:pt x="524" y="1060"/>
                    </a:cubicBezTo>
                    <a:cubicBezTo>
                      <a:pt x="822" y="1060"/>
                      <a:pt x="1048" y="822"/>
                      <a:pt x="1048" y="524"/>
                    </a:cubicBezTo>
                    <a:cubicBezTo>
                      <a:pt x="1048" y="238"/>
                      <a:pt x="822" y="0"/>
                      <a:pt x="524"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676800" y="4113425"/>
                <a:ext cx="26225" cy="26525"/>
              </a:xfrm>
              <a:custGeom>
                <a:avLst/>
                <a:gdLst/>
                <a:ahLst/>
                <a:cxnLst/>
                <a:rect l="l" t="t" r="r" b="b"/>
                <a:pathLst>
                  <a:path w="1049" h="1061" extrusionOk="0">
                    <a:moveTo>
                      <a:pt x="525" y="1"/>
                    </a:moveTo>
                    <a:cubicBezTo>
                      <a:pt x="239" y="1"/>
                      <a:pt x="1" y="239"/>
                      <a:pt x="1" y="525"/>
                    </a:cubicBezTo>
                    <a:cubicBezTo>
                      <a:pt x="1" y="822"/>
                      <a:pt x="239" y="1060"/>
                      <a:pt x="525" y="1060"/>
                    </a:cubicBezTo>
                    <a:cubicBezTo>
                      <a:pt x="811" y="1060"/>
                      <a:pt x="1049" y="822"/>
                      <a:pt x="1049" y="525"/>
                    </a:cubicBezTo>
                    <a:cubicBezTo>
                      <a:pt x="1049" y="239"/>
                      <a:pt x="811" y="1"/>
                      <a:pt x="525"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2458025" y="4615100"/>
                <a:ext cx="243525" cy="206175"/>
              </a:xfrm>
              <a:custGeom>
                <a:avLst/>
                <a:gdLst/>
                <a:ahLst/>
                <a:cxnLst/>
                <a:rect l="l" t="t" r="r" b="b"/>
                <a:pathLst>
                  <a:path w="9741" h="8247" extrusionOk="0">
                    <a:moveTo>
                      <a:pt x="4861" y="1"/>
                    </a:moveTo>
                    <a:cubicBezTo>
                      <a:pt x="3778" y="1"/>
                      <a:pt x="2123" y="792"/>
                      <a:pt x="1965" y="2508"/>
                    </a:cubicBezTo>
                    <a:cubicBezTo>
                      <a:pt x="1965" y="2508"/>
                      <a:pt x="1580" y="2146"/>
                      <a:pt x="1256" y="2146"/>
                    </a:cubicBezTo>
                    <a:cubicBezTo>
                      <a:pt x="961" y="2146"/>
                      <a:pt x="716" y="2446"/>
                      <a:pt x="858" y="3591"/>
                    </a:cubicBezTo>
                    <a:cubicBezTo>
                      <a:pt x="1037" y="5008"/>
                      <a:pt x="1" y="6628"/>
                      <a:pt x="560" y="8247"/>
                    </a:cubicBezTo>
                    <a:lnTo>
                      <a:pt x="9228" y="8247"/>
                    </a:lnTo>
                    <a:cubicBezTo>
                      <a:pt x="9228" y="8247"/>
                      <a:pt x="9740" y="7997"/>
                      <a:pt x="9478" y="6735"/>
                    </a:cubicBezTo>
                    <a:cubicBezTo>
                      <a:pt x="9454" y="6639"/>
                      <a:pt x="9431" y="6544"/>
                      <a:pt x="9407" y="6449"/>
                    </a:cubicBezTo>
                    <a:cubicBezTo>
                      <a:pt x="9133" y="5437"/>
                      <a:pt x="7526" y="5449"/>
                      <a:pt x="6549" y="4044"/>
                    </a:cubicBezTo>
                    <a:cubicBezTo>
                      <a:pt x="6073" y="3341"/>
                      <a:pt x="5740" y="2294"/>
                      <a:pt x="5799" y="591"/>
                    </a:cubicBezTo>
                    <a:cubicBezTo>
                      <a:pt x="5811" y="203"/>
                      <a:pt x="5409" y="1"/>
                      <a:pt x="48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528150" y="3030950"/>
                <a:ext cx="285475" cy="252125"/>
              </a:xfrm>
              <a:custGeom>
                <a:avLst/>
                <a:gdLst/>
                <a:ahLst/>
                <a:cxnLst/>
                <a:rect l="l" t="t" r="r" b="b"/>
                <a:pathLst>
                  <a:path w="11419" h="10085" extrusionOk="0">
                    <a:moveTo>
                      <a:pt x="8225" y="0"/>
                    </a:moveTo>
                    <a:cubicBezTo>
                      <a:pt x="7462" y="0"/>
                      <a:pt x="6422" y="294"/>
                      <a:pt x="5180" y="1378"/>
                    </a:cubicBezTo>
                    <a:cubicBezTo>
                      <a:pt x="2465" y="3735"/>
                      <a:pt x="1" y="6307"/>
                      <a:pt x="382" y="8510"/>
                    </a:cubicBezTo>
                    <a:cubicBezTo>
                      <a:pt x="585" y="9679"/>
                      <a:pt x="1256" y="10085"/>
                      <a:pt x="1957" y="10085"/>
                    </a:cubicBezTo>
                    <a:cubicBezTo>
                      <a:pt x="2570" y="10085"/>
                      <a:pt x="3206" y="9774"/>
                      <a:pt x="3573" y="9391"/>
                    </a:cubicBezTo>
                    <a:cubicBezTo>
                      <a:pt x="3692" y="9272"/>
                      <a:pt x="3823" y="9129"/>
                      <a:pt x="3954" y="8974"/>
                    </a:cubicBezTo>
                    <a:cubicBezTo>
                      <a:pt x="4632" y="8212"/>
                      <a:pt x="5466" y="7200"/>
                      <a:pt x="6263" y="6724"/>
                    </a:cubicBezTo>
                    <a:cubicBezTo>
                      <a:pt x="6347" y="6676"/>
                      <a:pt x="6442" y="6629"/>
                      <a:pt x="6513" y="6581"/>
                    </a:cubicBezTo>
                    <a:cubicBezTo>
                      <a:pt x="6706" y="6492"/>
                      <a:pt x="6884" y="6458"/>
                      <a:pt x="7049" y="6458"/>
                    </a:cubicBezTo>
                    <a:cubicBezTo>
                      <a:pt x="7604" y="6458"/>
                      <a:pt x="8012" y="6847"/>
                      <a:pt x="8366" y="6847"/>
                    </a:cubicBezTo>
                    <a:cubicBezTo>
                      <a:pt x="8471" y="6847"/>
                      <a:pt x="8571" y="6813"/>
                      <a:pt x="8668" y="6724"/>
                    </a:cubicBezTo>
                    <a:cubicBezTo>
                      <a:pt x="9192" y="6236"/>
                      <a:pt x="8383" y="5045"/>
                      <a:pt x="8383" y="5045"/>
                    </a:cubicBezTo>
                    <a:cubicBezTo>
                      <a:pt x="8383" y="5045"/>
                      <a:pt x="9266" y="4225"/>
                      <a:pt x="10091" y="4225"/>
                    </a:cubicBezTo>
                    <a:cubicBezTo>
                      <a:pt x="10341" y="4225"/>
                      <a:pt x="10586" y="4301"/>
                      <a:pt x="10800" y="4497"/>
                    </a:cubicBezTo>
                    <a:cubicBezTo>
                      <a:pt x="10800" y="4497"/>
                      <a:pt x="11419" y="4116"/>
                      <a:pt x="11109" y="3533"/>
                    </a:cubicBezTo>
                    <a:cubicBezTo>
                      <a:pt x="10800" y="2950"/>
                      <a:pt x="10252" y="2640"/>
                      <a:pt x="10252" y="2021"/>
                    </a:cubicBezTo>
                    <a:cubicBezTo>
                      <a:pt x="10252" y="1402"/>
                      <a:pt x="9645" y="414"/>
                      <a:pt x="9645" y="414"/>
                    </a:cubicBezTo>
                    <a:cubicBezTo>
                      <a:pt x="9645" y="414"/>
                      <a:pt x="9130" y="0"/>
                      <a:pt x="8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4208950" y="4493275"/>
                <a:ext cx="261550" cy="328000"/>
              </a:xfrm>
              <a:custGeom>
                <a:avLst/>
                <a:gdLst/>
                <a:ahLst/>
                <a:cxnLst/>
                <a:rect l="l" t="t" r="r" b="b"/>
                <a:pathLst>
                  <a:path w="10462" h="13120" extrusionOk="0">
                    <a:moveTo>
                      <a:pt x="3072" y="1"/>
                    </a:moveTo>
                    <a:cubicBezTo>
                      <a:pt x="1078" y="1"/>
                      <a:pt x="0" y="1605"/>
                      <a:pt x="520" y="6202"/>
                    </a:cubicBezTo>
                    <a:cubicBezTo>
                      <a:pt x="115" y="8429"/>
                      <a:pt x="32" y="10977"/>
                      <a:pt x="961" y="13120"/>
                    </a:cubicBezTo>
                    <a:lnTo>
                      <a:pt x="9164" y="13120"/>
                    </a:lnTo>
                    <a:cubicBezTo>
                      <a:pt x="9164" y="13120"/>
                      <a:pt x="10462" y="10334"/>
                      <a:pt x="8617" y="9369"/>
                    </a:cubicBezTo>
                    <a:cubicBezTo>
                      <a:pt x="8188" y="9143"/>
                      <a:pt x="7795" y="8655"/>
                      <a:pt x="7438" y="8024"/>
                    </a:cubicBezTo>
                    <a:cubicBezTo>
                      <a:pt x="7438" y="8024"/>
                      <a:pt x="7140" y="6178"/>
                      <a:pt x="7438" y="4250"/>
                    </a:cubicBezTo>
                    <a:cubicBezTo>
                      <a:pt x="7747" y="2309"/>
                      <a:pt x="6902" y="725"/>
                      <a:pt x="4152" y="130"/>
                    </a:cubicBezTo>
                    <a:cubicBezTo>
                      <a:pt x="3768" y="46"/>
                      <a:pt x="3407" y="1"/>
                      <a:pt x="3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4253500" y="3993375"/>
                <a:ext cx="350950" cy="632325"/>
              </a:xfrm>
              <a:custGeom>
                <a:avLst/>
                <a:gdLst/>
                <a:ahLst/>
                <a:cxnLst/>
                <a:rect l="l" t="t" r="r" b="b"/>
                <a:pathLst>
                  <a:path w="14038" h="25293" extrusionOk="0">
                    <a:moveTo>
                      <a:pt x="10449" y="0"/>
                    </a:moveTo>
                    <a:cubicBezTo>
                      <a:pt x="8083" y="0"/>
                      <a:pt x="5168" y="647"/>
                      <a:pt x="3751" y="3481"/>
                    </a:cubicBezTo>
                    <a:cubicBezTo>
                      <a:pt x="1143" y="8696"/>
                      <a:pt x="0" y="22936"/>
                      <a:pt x="0" y="22936"/>
                    </a:cubicBezTo>
                    <a:cubicBezTo>
                      <a:pt x="734" y="24786"/>
                      <a:pt x="1653" y="25292"/>
                      <a:pt x="2440" y="25292"/>
                    </a:cubicBezTo>
                    <a:cubicBezTo>
                      <a:pt x="3389" y="25292"/>
                      <a:pt x="4144" y="24555"/>
                      <a:pt x="4144" y="24555"/>
                    </a:cubicBezTo>
                    <a:cubicBezTo>
                      <a:pt x="4144" y="24555"/>
                      <a:pt x="7942" y="16888"/>
                      <a:pt x="11014" y="11304"/>
                    </a:cubicBezTo>
                    <a:cubicBezTo>
                      <a:pt x="14038" y="5815"/>
                      <a:pt x="14038" y="457"/>
                      <a:pt x="14038" y="457"/>
                    </a:cubicBezTo>
                    <a:cubicBezTo>
                      <a:pt x="14038" y="457"/>
                      <a:pt x="12437" y="0"/>
                      <a:pt x="10449"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5386375" y="3569325"/>
                <a:ext cx="402150" cy="723625"/>
              </a:xfrm>
              <a:custGeom>
                <a:avLst/>
                <a:gdLst/>
                <a:ahLst/>
                <a:cxnLst/>
                <a:rect l="l" t="t" r="r" b="b"/>
                <a:pathLst>
                  <a:path w="16086" h="28945" extrusionOk="0">
                    <a:moveTo>
                      <a:pt x="8085" y="0"/>
                    </a:moveTo>
                    <a:cubicBezTo>
                      <a:pt x="8085" y="0"/>
                      <a:pt x="1" y="143"/>
                      <a:pt x="679" y="6727"/>
                    </a:cubicBezTo>
                    <a:cubicBezTo>
                      <a:pt x="1370" y="13311"/>
                      <a:pt x="12002" y="28944"/>
                      <a:pt x="12002" y="28944"/>
                    </a:cubicBezTo>
                    <a:cubicBezTo>
                      <a:pt x="15371" y="28266"/>
                      <a:pt x="16086" y="25992"/>
                      <a:pt x="16086" y="25992"/>
                    </a:cubicBezTo>
                    <a:cubicBezTo>
                      <a:pt x="12978" y="20562"/>
                      <a:pt x="8085" y="0"/>
                      <a:pt x="8085"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4287125" y="2721900"/>
                <a:ext cx="1360625" cy="1377225"/>
              </a:xfrm>
              <a:custGeom>
                <a:avLst/>
                <a:gdLst/>
                <a:ahLst/>
                <a:cxnLst/>
                <a:rect l="l" t="t" r="r" b="b"/>
                <a:pathLst>
                  <a:path w="54425" h="55089" extrusionOk="0">
                    <a:moveTo>
                      <a:pt x="775" y="0"/>
                    </a:moveTo>
                    <a:lnTo>
                      <a:pt x="2811" y="14145"/>
                    </a:lnTo>
                    <a:cubicBezTo>
                      <a:pt x="2811" y="14145"/>
                      <a:pt x="2513" y="14490"/>
                      <a:pt x="2239" y="17955"/>
                    </a:cubicBezTo>
                    <a:cubicBezTo>
                      <a:pt x="2227" y="18038"/>
                      <a:pt x="2215" y="18133"/>
                      <a:pt x="2215" y="18229"/>
                    </a:cubicBezTo>
                    <a:cubicBezTo>
                      <a:pt x="2061" y="20288"/>
                      <a:pt x="1906" y="23372"/>
                      <a:pt x="1822" y="28004"/>
                    </a:cubicBezTo>
                    <a:lnTo>
                      <a:pt x="1822" y="28289"/>
                    </a:lnTo>
                    <a:cubicBezTo>
                      <a:pt x="1799" y="29301"/>
                      <a:pt x="1787" y="30373"/>
                      <a:pt x="1775" y="31540"/>
                    </a:cubicBezTo>
                    <a:lnTo>
                      <a:pt x="1775" y="31814"/>
                    </a:lnTo>
                    <a:cubicBezTo>
                      <a:pt x="1751" y="34469"/>
                      <a:pt x="1739" y="37529"/>
                      <a:pt x="1763" y="41041"/>
                    </a:cubicBezTo>
                    <a:cubicBezTo>
                      <a:pt x="1763" y="41136"/>
                      <a:pt x="1763" y="41231"/>
                      <a:pt x="1763" y="41327"/>
                    </a:cubicBezTo>
                    <a:cubicBezTo>
                      <a:pt x="1775" y="42422"/>
                      <a:pt x="1787" y="43553"/>
                      <a:pt x="1799" y="44732"/>
                    </a:cubicBezTo>
                    <a:cubicBezTo>
                      <a:pt x="1799" y="45815"/>
                      <a:pt x="953" y="47851"/>
                      <a:pt x="417" y="49018"/>
                    </a:cubicBezTo>
                    <a:cubicBezTo>
                      <a:pt x="382" y="49125"/>
                      <a:pt x="334" y="49221"/>
                      <a:pt x="298" y="49292"/>
                    </a:cubicBezTo>
                    <a:cubicBezTo>
                      <a:pt x="120" y="49673"/>
                      <a:pt x="1" y="49911"/>
                      <a:pt x="1" y="49911"/>
                    </a:cubicBezTo>
                    <a:cubicBezTo>
                      <a:pt x="1" y="49911"/>
                      <a:pt x="2131" y="55088"/>
                      <a:pt x="8157" y="55088"/>
                    </a:cubicBezTo>
                    <a:cubicBezTo>
                      <a:pt x="9683" y="55088"/>
                      <a:pt x="11459" y="54756"/>
                      <a:pt x="13514" y="53924"/>
                    </a:cubicBezTo>
                    <a:cubicBezTo>
                      <a:pt x="13514" y="53924"/>
                      <a:pt x="13681" y="53531"/>
                      <a:pt x="13919" y="52911"/>
                    </a:cubicBezTo>
                    <a:cubicBezTo>
                      <a:pt x="13967" y="52804"/>
                      <a:pt x="14014" y="52685"/>
                      <a:pt x="14062" y="52566"/>
                    </a:cubicBezTo>
                    <a:cubicBezTo>
                      <a:pt x="14491" y="51447"/>
                      <a:pt x="15050" y="49828"/>
                      <a:pt x="15300" y="48447"/>
                    </a:cubicBezTo>
                    <a:cubicBezTo>
                      <a:pt x="17932" y="33802"/>
                      <a:pt x="18134" y="25087"/>
                      <a:pt x="20372" y="23491"/>
                    </a:cubicBezTo>
                    <a:cubicBezTo>
                      <a:pt x="20456" y="23432"/>
                      <a:pt x="20551" y="23384"/>
                      <a:pt x="20646" y="23336"/>
                    </a:cubicBezTo>
                    <a:cubicBezTo>
                      <a:pt x="20777" y="23281"/>
                      <a:pt x="20929" y="23255"/>
                      <a:pt x="21100" y="23255"/>
                    </a:cubicBezTo>
                    <a:cubicBezTo>
                      <a:pt x="25199" y="23255"/>
                      <a:pt x="40542" y="38291"/>
                      <a:pt x="40542" y="38291"/>
                    </a:cubicBezTo>
                    <a:lnTo>
                      <a:pt x="42101" y="40612"/>
                    </a:lnTo>
                    <a:lnTo>
                      <a:pt x="42316" y="40910"/>
                    </a:lnTo>
                    <a:lnTo>
                      <a:pt x="43078" y="42041"/>
                    </a:lnTo>
                    <a:cubicBezTo>
                      <a:pt x="43078" y="42041"/>
                      <a:pt x="53126" y="41863"/>
                      <a:pt x="54424" y="38731"/>
                    </a:cubicBezTo>
                    <a:cubicBezTo>
                      <a:pt x="54424" y="38731"/>
                      <a:pt x="54222" y="38064"/>
                      <a:pt x="53877" y="37017"/>
                    </a:cubicBezTo>
                    <a:cubicBezTo>
                      <a:pt x="53841" y="36921"/>
                      <a:pt x="53805" y="36826"/>
                      <a:pt x="53769" y="36731"/>
                    </a:cubicBezTo>
                    <a:cubicBezTo>
                      <a:pt x="53007" y="34564"/>
                      <a:pt x="51638" y="31052"/>
                      <a:pt x="49876" y="28361"/>
                    </a:cubicBezTo>
                    <a:cubicBezTo>
                      <a:pt x="49209" y="27337"/>
                      <a:pt x="47292" y="25146"/>
                      <a:pt x="44756" y="22408"/>
                    </a:cubicBezTo>
                    <a:cubicBezTo>
                      <a:pt x="44697" y="22348"/>
                      <a:pt x="44637" y="22277"/>
                      <a:pt x="44566" y="22217"/>
                    </a:cubicBezTo>
                    <a:cubicBezTo>
                      <a:pt x="42720" y="20217"/>
                      <a:pt x="40565" y="17943"/>
                      <a:pt x="38327" y="15633"/>
                    </a:cubicBezTo>
                    <a:cubicBezTo>
                      <a:pt x="38244" y="15550"/>
                      <a:pt x="38172" y="15466"/>
                      <a:pt x="38089" y="15383"/>
                    </a:cubicBezTo>
                    <a:cubicBezTo>
                      <a:pt x="37422" y="14692"/>
                      <a:pt x="36755" y="14002"/>
                      <a:pt x="36089" y="13311"/>
                    </a:cubicBezTo>
                    <a:cubicBezTo>
                      <a:pt x="36029" y="13252"/>
                      <a:pt x="35958" y="13180"/>
                      <a:pt x="35886" y="13109"/>
                    </a:cubicBezTo>
                    <a:cubicBezTo>
                      <a:pt x="34184" y="11347"/>
                      <a:pt x="32493" y="9620"/>
                      <a:pt x="30921" y="8013"/>
                    </a:cubicBezTo>
                    <a:cubicBezTo>
                      <a:pt x="30838" y="7930"/>
                      <a:pt x="30743" y="7835"/>
                      <a:pt x="30659" y="7751"/>
                    </a:cubicBezTo>
                    <a:cubicBezTo>
                      <a:pt x="26325" y="3334"/>
                      <a:pt x="22992" y="0"/>
                      <a:pt x="22992"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4342500" y="3016875"/>
                <a:ext cx="138125" cy="160750"/>
              </a:xfrm>
              <a:custGeom>
                <a:avLst/>
                <a:gdLst/>
                <a:ahLst/>
                <a:cxnLst/>
                <a:rect l="l" t="t" r="r" b="b"/>
                <a:pathLst>
                  <a:path w="5525" h="6430" extrusionOk="0">
                    <a:moveTo>
                      <a:pt x="5263" y="0"/>
                    </a:moveTo>
                    <a:lnTo>
                      <a:pt x="4989" y="36"/>
                    </a:lnTo>
                    <a:cubicBezTo>
                      <a:pt x="4989" y="60"/>
                      <a:pt x="5239" y="2489"/>
                      <a:pt x="3715" y="4287"/>
                    </a:cubicBezTo>
                    <a:cubicBezTo>
                      <a:pt x="2870" y="5299"/>
                      <a:pt x="1620" y="5918"/>
                      <a:pt x="24" y="6156"/>
                    </a:cubicBezTo>
                    <a:cubicBezTo>
                      <a:pt x="12" y="6239"/>
                      <a:pt x="0" y="6334"/>
                      <a:pt x="0" y="6430"/>
                    </a:cubicBezTo>
                    <a:cubicBezTo>
                      <a:pt x="1703" y="6192"/>
                      <a:pt x="3013" y="5537"/>
                      <a:pt x="3929" y="4465"/>
                    </a:cubicBezTo>
                    <a:cubicBezTo>
                      <a:pt x="5525" y="2572"/>
                      <a:pt x="5275" y="107"/>
                      <a:pt x="5263"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4924425" y="2846900"/>
                <a:ext cx="135750" cy="75650"/>
              </a:xfrm>
              <a:custGeom>
                <a:avLst/>
                <a:gdLst/>
                <a:ahLst/>
                <a:cxnLst/>
                <a:rect l="l" t="t" r="r" b="b"/>
                <a:pathLst>
                  <a:path w="5430" h="3026" extrusionOk="0">
                    <a:moveTo>
                      <a:pt x="191" y="1"/>
                    </a:moveTo>
                    <a:lnTo>
                      <a:pt x="0" y="191"/>
                    </a:lnTo>
                    <a:cubicBezTo>
                      <a:pt x="131" y="334"/>
                      <a:pt x="2703" y="3025"/>
                      <a:pt x="5179" y="3025"/>
                    </a:cubicBezTo>
                    <a:cubicBezTo>
                      <a:pt x="5263" y="3025"/>
                      <a:pt x="5346" y="3025"/>
                      <a:pt x="5429" y="3013"/>
                    </a:cubicBezTo>
                    <a:cubicBezTo>
                      <a:pt x="5346" y="2930"/>
                      <a:pt x="5251" y="2835"/>
                      <a:pt x="5167" y="2751"/>
                    </a:cubicBezTo>
                    <a:cubicBezTo>
                      <a:pt x="2798" y="2727"/>
                      <a:pt x="226" y="37"/>
                      <a:pt x="191"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4294575" y="3947350"/>
                <a:ext cx="344100" cy="118775"/>
              </a:xfrm>
              <a:custGeom>
                <a:avLst/>
                <a:gdLst/>
                <a:ahLst/>
                <a:cxnLst/>
                <a:rect l="l" t="t" r="r" b="b"/>
                <a:pathLst>
                  <a:path w="13764" h="4751" extrusionOk="0">
                    <a:moveTo>
                      <a:pt x="119" y="0"/>
                    </a:moveTo>
                    <a:cubicBezTo>
                      <a:pt x="84" y="107"/>
                      <a:pt x="36" y="203"/>
                      <a:pt x="0" y="274"/>
                    </a:cubicBezTo>
                    <a:cubicBezTo>
                      <a:pt x="1667" y="2203"/>
                      <a:pt x="4703" y="4751"/>
                      <a:pt x="9097" y="4751"/>
                    </a:cubicBezTo>
                    <a:cubicBezTo>
                      <a:pt x="10466" y="4751"/>
                      <a:pt x="11978" y="4501"/>
                      <a:pt x="13621" y="3893"/>
                    </a:cubicBezTo>
                    <a:cubicBezTo>
                      <a:pt x="13669" y="3786"/>
                      <a:pt x="13716" y="3667"/>
                      <a:pt x="13764" y="3548"/>
                    </a:cubicBezTo>
                    <a:lnTo>
                      <a:pt x="13764" y="3548"/>
                    </a:lnTo>
                    <a:cubicBezTo>
                      <a:pt x="12066" y="4198"/>
                      <a:pt x="10510" y="4468"/>
                      <a:pt x="9097" y="4468"/>
                    </a:cubicBezTo>
                    <a:cubicBezTo>
                      <a:pt x="4736" y="4468"/>
                      <a:pt x="1738" y="1898"/>
                      <a:pt x="119"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4674675" y="2934725"/>
                <a:ext cx="163450" cy="374475"/>
              </a:xfrm>
              <a:custGeom>
                <a:avLst/>
                <a:gdLst/>
                <a:ahLst/>
                <a:cxnLst/>
                <a:rect l="l" t="t" r="r" b="b"/>
                <a:pathLst>
                  <a:path w="6538" h="14979" extrusionOk="0">
                    <a:moveTo>
                      <a:pt x="227" y="0"/>
                    </a:moveTo>
                    <a:lnTo>
                      <a:pt x="1" y="167"/>
                    </a:lnTo>
                    <a:cubicBezTo>
                      <a:pt x="60" y="238"/>
                      <a:pt x="4858" y="6703"/>
                      <a:pt x="4870" y="14978"/>
                    </a:cubicBezTo>
                    <a:cubicBezTo>
                      <a:pt x="4954" y="14919"/>
                      <a:pt x="5049" y="14871"/>
                      <a:pt x="5144" y="14823"/>
                    </a:cubicBezTo>
                    <a:cubicBezTo>
                      <a:pt x="5132" y="13014"/>
                      <a:pt x="4894" y="11299"/>
                      <a:pt x="4525" y="9728"/>
                    </a:cubicBezTo>
                    <a:cubicBezTo>
                      <a:pt x="5192" y="9311"/>
                      <a:pt x="5632" y="8716"/>
                      <a:pt x="5823" y="7930"/>
                    </a:cubicBezTo>
                    <a:cubicBezTo>
                      <a:pt x="6537" y="4906"/>
                      <a:pt x="3430" y="203"/>
                      <a:pt x="3299" y="0"/>
                    </a:cubicBezTo>
                    <a:lnTo>
                      <a:pt x="3072" y="155"/>
                    </a:lnTo>
                    <a:cubicBezTo>
                      <a:pt x="3096" y="203"/>
                      <a:pt x="6240" y="4953"/>
                      <a:pt x="5549" y="7870"/>
                    </a:cubicBezTo>
                    <a:cubicBezTo>
                      <a:pt x="5394" y="8549"/>
                      <a:pt x="5013" y="9073"/>
                      <a:pt x="4454" y="9442"/>
                    </a:cubicBezTo>
                    <a:cubicBezTo>
                      <a:pt x="3108" y="3894"/>
                      <a:pt x="263" y="48"/>
                      <a:pt x="227"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5155700" y="3049600"/>
                <a:ext cx="250350" cy="278950"/>
              </a:xfrm>
              <a:custGeom>
                <a:avLst/>
                <a:gdLst/>
                <a:ahLst/>
                <a:cxnLst/>
                <a:rect l="l" t="t" r="r" b="b"/>
                <a:pathLst>
                  <a:path w="10014" h="11158" extrusionOk="0">
                    <a:moveTo>
                      <a:pt x="1143" y="1"/>
                    </a:moveTo>
                    <a:lnTo>
                      <a:pt x="0" y="1906"/>
                    </a:lnTo>
                    <a:lnTo>
                      <a:pt x="72" y="1989"/>
                    </a:lnTo>
                    <a:cubicBezTo>
                      <a:pt x="143" y="2049"/>
                      <a:pt x="7061" y="8145"/>
                      <a:pt x="8132" y="10967"/>
                    </a:cubicBezTo>
                    <a:lnTo>
                      <a:pt x="8204" y="11157"/>
                    </a:lnTo>
                    <a:lnTo>
                      <a:pt x="8358" y="11014"/>
                    </a:lnTo>
                    <a:cubicBezTo>
                      <a:pt x="8430" y="10943"/>
                      <a:pt x="9192" y="10193"/>
                      <a:pt x="10013" y="9300"/>
                    </a:cubicBezTo>
                    <a:cubicBezTo>
                      <a:pt x="9954" y="9240"/>
                      <a:pt x="9894" y="9169"/>
                      <a:pt x="9823" y="9109"/>
                    </a:cubicBezTo>
                    <a:cubicBezTo>
                      <a:pt x="9299" y="9681"/>
                      <a:pt x="8751" y="10252"/>
                      <a:pt x="8311" y="10669"/>
                    </a:cubicBezTo>
                    <a:cubicBezTo>
                      <a:pt x="7192" y="8157"/>
                      <a:pt x="2310" y="3632"/>
                      <a:pt x="750" y="2216"/>
                    </a:cubicBezTo>
                    <a:lnTo>
                      <a:pt x="750" y="2216"/>
                    </a:lnTo>
                    <a:cubicBezTo>
                      <a:pt x="1536" y="2466"/>
                      <a:pt x="2250" y="2585"/>
                      <a:pt x="2870" y="2585"/>
                    </a:cubicBezTo>
                    <a:cubicBezTo>
                      <a:pt x="3120" y="2585"/>
                      <a:pt x="3358" y="2561"/>
                      <a:pt x="3584" y="2525"/>
                    </a:cubicBezTo>
                    <a:cubicBezTo>
                      <a:pt x="3501" y="2442"/>
                      <a:pt x="3429" y="2358"/>
                      <a:pt x="3346" y="2275"/>
                    </a:cubicBezTo>
                    <a:cubicBezTo>
                      <a:pt x="3200" y="2293"/>
                      <a:pt x="3040" y="2304"/>
                      <a:pt x="2865" y="2304"/>
                    </a:cubicBezTo>
                    <a:cubicBezTo>
                      <a:pt x="2243" y="2304"/>
                      <a:pt x="1432" y="2173"/>
                      <a:pt x="381" y="1811"/>
                    </a:cubicBezTo>
                    <a:lnTo>
                      <a:pt x="1346" y="203"/>
                    </a:lnTo>
                    <a:cubicBezTo>
                      <a:pt x="1286" y="144"/>
                      <a:pt x="1215" y="72"/>
                      <a:pt x="114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4331175" y="3421975"/>
                <a:ext cx="126525" cy="339650"/>
              </a:xfrm>
              <a:custGeom>
                <a:avLst/>
                <a:gdLst/>
                <a:ahLst/>
                <a:cxnLst/>
                <a:rect l="l" t="t" r="r" b="b"/>
                <a:pathLst>
                  <a:path w="5061" h="13586" extrusionOk="0">
                    <a:moveTo>
                      <a:pt x="60" y="1"/>
                    </a:moveTo>
                    <a:lnTo>
                      <a:pt x="60" y="286"/>
                    </a:lnTo>
                    <a:cubicBezTo>
                      <a:pt x="1301" y="665"/>
                      <a:pt x="2893" y="1071"/>
                      <a:pt x="3880" y="1071"/>
                    </a:cubicBezTo>
                    <a:cubicBezTo>
                      <a:pt x="4011" y="1071"/>
                      <a:pt x="4132" y="1064"/>
                      <a:pt x="4239" y="1048"/>
                    </a:cubicBezTo>
                    <a:lnTo>
                      <a:pt x="4239" y="1048"/>
                    </a:lnTo>
                    <a:cubicBezTo>
                      <a:pt x="4097" y="1537"/>
                      <a:pt x="3632" y="2775"/>
                      <a:pt x="2465" y="3346"/>
                    </a:cubicBezTo>
                    <a:cubicBezTo>
                      <a:pt x="2050" y="3558"/>
                      <a:pt x="1577" y="3662"/>
                      <a:pt x="1057" y="3662"/>
                    </a:cubicBezTo>
                    <a:cubicBezTo>
                      <a:pt x="727" y="3662"/>
                      <a:pt x="378" y="3620"/>
                      <a:pt x="13" y="3537"/>
                    </a:cubicBezTo>
                    <a:lnTo>
                      <a:pt x="13" y="3811"/>
                    </a:lnTo>
                    <a:cubicBezTo>
                      <a:pt x="382" y="3894"/>
                      <a:pt x="739" y="3930"/>
                      <a:pt x="1072" y="3930"/>
                    </a:cubicBezTo>
                    <a:cubicBezTo>
                      <a:pt x="1632" y="3930"/>
                      <a:pt x="2144" y="3823"/>
                      <a:pt x="2596" y="3596"/>
                    </a:cubicBezTo>
                    <a:cubicBezTo>
                      <a:pt x="3549" y="3120"/>
                      <a:pt x="4061" y="2263"/>
                      <a:pt x="4311" y="1644"/>
                    </a:cubicBezTo>
                    <a:lnTo>
                      <a:pt x="4775" y="13062"/>
                    </a:lnTo>
                    <a:cubicBezTo>
                      <a:pt x="4434" y="13121"/>
                      <a:pt x="3366" y="13301"/>
                      <a:pt x="2172" y="13301"/>
                    </a:cubicBezTo>
                    <a:cubicBezTo>
                      <a:pt x="1450" y="13301"/>
                      <a:pt x="682" y="13235"/>
                      <a:pt x="1" y="13038"/>
                    </a:cubicBezTo>
                    <a:cubicBezTo>
                      <a:pt x="1" y="13133"/>
                      <a:pt x="1" y="13228"/>
                      <a:pt x="1" y="13324"/>
                    </a:cubicBezTo>
                    <a:cubicBezTo>
                      <a:pt x="691" y="13514"/>
                      <a:pt x="1442" y="13586"/>
                      <a:pt x="2168" y="13586"/>
                    </a:cubicBezTo>
                    <a:cubicBezTo>
                      <a:pt x="3597" y="13586"/>
                      <a:pt x="4847" y="13324"/>
                      <a:pt x="4942" y="13300"/>
                    </a:cubicBezTo>
                    <a:lnTo>
                      <a:pt x="5061" y="13276"/>
                    </a:lnTo>
                    <a:lnTo>
                      <a:pt x="4549" y="679"/>
                    </a:lnTo>
                    <a:lnTo>
                      <a:pt x="4382" y="739"/>
                    </a:lnTo>
                    <a:cubicBezTo>
                      <a:pt x="4248" y="784"/>
                      <a:pt x="4073" y="804"/>
                      <a:pt x="3866" y="804"/>
                    </a:cubicBezTo>
                    <a:cubicBezTo>
                      <a:pt x="2917" y="804"/>
                      <a:pt x="1312" y="382"/>
                      <a:pt x="60"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5339650" y="3640150"/>
                <a:ext cx="294400" cy="106600"/>
              </a:xfrm>
              <a:custGeom>
                <a:avLst/>
                <a:gdLst/>
                <a:ahLst/>
                <a:cxnLst/>
                <a:rect l="l" t="t" r="r" b="b"/>
                <a:pathLst>
                  <a:path w="11776" h="4264" extrusionOk="0">
                    <a:moveTo>
                      <a:pt x="11668" y="1"/>
                    </a:moveTo>
                    <a:cubicBezTo>
                      <a:pt x="10135" y="1534"/>
                      <a:pt x="6907" y="3991"/>
                      <a:pt x="1865" y="3991"/>
                    </a:cubicBezTo>
                    <a:cubicBezTo>
                      <a:pt x="1269" y="3991"/>
                      <a:pt x="647" y="3957"/>
                      <a:pt x="0" y="3882"/>
                    </a:cubicBezTo>
                    <a:lnTo>
                      <a:pt x="0" y="3882"/>
                    </a:lnTo>
                    <a:lnTo>
                      <a:pt x="215" y="4180"/>
                    </a:lnTo>
                    <a:cubicBezTo>
                      <a:pt x="786" y="4240"/>
                      <a:pt x="1334" y="4263"/>
                      <a:pt x="1870" y="4263"/>
                    </a:cubicBezTo>
                    <a:cubicBezTo>
                      <a:pt x="6906" y="4263"/>
                      <a:pt x="10168" y="1858"/>
                      <a:pt x="11776" y="287"/>
                    </a:cubicBezTo>
                    <a:cubicBezTo>
                      <a:pt x="11740" y="191"/>
                      <a:pt x="11704" y="96"/>
                      <a:pt x="11668"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4368700" y="1182425"/>
                <a:ext cx="659625" cy="963525"/>
              </a:xfrm>
              <a:custGeom>
                <a:avLst/>
                <a:gdLst/>
                <a:ahLst/>
                <a:cxnLst/>
                <a:rect l="l" t="t" r="r" b="b"/>
                <a:pathLst>
                  <a:path w="26385" h="38541" extrusionOk="0">
                    <a:moveTo>
                      <a:pt x="20645" y="0"/>
                    </a:moveTo>
                    <a:cubicBezTo>
                      <a:pt x="18657" y="0"/>
                      <a:pt x="17895" y="1108"/>
                      <a:pt x="17895" y="1108"/>
                    </a:cubicBezTo>
                    <a:cubicBezTo>
                      <a:pt x="16705" y="4572"/>
                      <a:pt x="15431" y="17883"/>
                      <a:pt x="14966" y="18360"/>
                    </a:cubicBezTo>
                    <a:cubicBezTo>
                      <a:pt x="14740" y="18598"/>
                      <a:pt x="0" y="28528"/>
                      <a:pt x="0" y="28528"/>
                    </a:cubicBezTo>
                    <a:cubicBezTo>
                      <a:pt x="8001" y="28670"/>
                      <a:pt x="12990" y="38541"/>
                      <a:pt x="12990" y="38541"/>
                    </a:cubicBezTo>
                    <a:cubicBezTo>
                      <a:pt x="13252" y="35290"/>
                      <a:pt x="22277" y="22455"/>
                      <a:pt x="22372" y="21312"/>
                    </a:cubicBezTo>
                    <a:cubicBezTo>
                      <a:pt x="22562" y="19145"/>
                      <a:pt x="26384" y="9501"/>
                      <a:pt x="23836" y="1405"/>
                    </a:cubicBezTo>
                    <a:cubicBezTo>
                      <a:pt x="23836" y="1405"/>
                      <a:pt x="23217" y="0"/>
                      <a:pt x="20645"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4322850" y="2767175"/>
                <a:ext cx="684925" cy="283125"/>
              </a:xfrm>
              <a:custGeom>
                <a:avLst/>
                <a:gdLst/>
                <a:ahLst/>
                <a:cxnLst/>
                <a:rect l="l" t="t" r="r" b="b"/>
                <a:pathLst>
                  <a:path w="27397" h="11325" extrusionOk="0">
                    <a:moveTo>
                      <a:pt x="23622" y="0"/>
                    </a:moveTo>
                    <a:cubicBezTo>
                      <a:pt x="18178" y="0"/>
                      <a:pt x="72" y="7595"/>
                      <a:pt x="72" y="7595"/>
                    </a:cubicBezTo>
                    <a:cubicBezTo>
                      <a:pt x="72" y="7595"/>
                      <a:pt x="0" y="10369"/>
                      <a:pt x="893" y="10548"/>
                    </a:cubicBezTo>
                    <a:cubicBezTo>
                      <a:pt x="1381" y="10651"/>
                      <a:pt x="3732" y="11325"/>
                      <a:pt x="7114" y="11325"/>
                    </a:cubicBezTo>
                    <a:cubicBezTo>
                      <a:pt x="10004" y="11325"/>
                      <a:pt x="13648" y="10832"/>
                      <a:pt x="17526" y="9072"/>
                    </a:cubicBezTo>
                    <a:cubicBezTo>
                      <a:pt x="25944" y="5250"/>
                      <a:pt x="27397" y="2416"/>
                      <a:pt x="24932" y="309"/>
                    </a:cubicBezTo>
                    <a:cubicBezTo>
                      <a:pt x="24684" y="96"/>
                      <a:pt x="24232" y="0"/>
                      <a:pt x="23622"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3908800" y="1891100"/>
                <a:ext cx="1080825" cy="1097400"/>
              </a:xfrm>
              <a:custGeom>
                <a:avLst/>
                <a:gdLst/>
                <a:ahLst/>
                <a:cxnLst/>
                <a:rect l="l" t="t" r="r" b="b"/>
                <a:pathLst>
                  <a:path w="43233" h="43896" extrusionOk="0">
                    <a:moveTo>
                      <a:pt x="20344" y="0"/>
                    </a:moveTo>
                    <a:cubicBezTo>
                      <a:pt x="18260" y="0"/>
                      <a:pt x="15898" y="620"/>
                      <a:pt x="13264" y="2097"/>
                    </a:cubicBezTo>
                    <a:cubicBezTo>
                      <a:pt x="13264" y="2097"/>
                      <a:pt x="11447" y="1883"/>
                      <a:pt x="9076" y="1883"/>
                    </a:cubicBezTo>
                    <a:cubicBezTo>
                      <a:pt x="6579" y="1883"/>
                      <a:pt x="3468" y="2121"/>
                      <a:pt x="1215" y="3098"/>
                    </a:cubicBezTo>
                    <a:cubicBezTo>
                      <a:pt x="1215" y="3098"/>
                      <a:pt x="1" y="8527"/>
                      <a:pt x="6025" y="20683"/>
                    </a:cubicBezTo>
                    <a:cubicBezTo>
                      <a:pt x="12062" y="32839"/>
                      <a:pt x="10657" y="40495"/>
                      <a:pt x="17455" y="43376"/>
                    </a:cubicBezTo>
                    <a:cubicBezTo>
                      <a:pt x="18305" y="43737"/>
                      <a:pt x="19387" y="43895"/>
                      <a:pt x="20621" y="43895"/>
                    </a:cubicBezTo>
                    <a:cubicBezTo>
                      <a:pt x="28154" y="43895"/>
                      <a:pt x="41347" y="37973"/>
                      <a:pt x="41828" y="35804"/>
                    </a:cubicBezTo>
                    <a:cubicBezTo>
                      <a:pt x="43232" y="29458"/>
                      <a:pt x="32362" y="18314"/>
                      <a:pt x="31672" y="11861"/>
                    </a:cubicBezTo>
                    <a:cubicBezTo>
                      <a:pt x="31149" y="6896"/>
                      <a:pt x="27294" y="0"/>
                      <a:pt x="20344"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3654600" y="1968250"/>
                <a:ext cx="390850" cy="370575"/>
              </a:xfrm>
              <a:custGeom>
                <a:avLst/>
                <a:gdLst/>
                <a:ahLst/>
                <a:cxnLst/>
                <a:rect l="l" t="t" r="r" b="b"/>
                <a:pathLst>
                  <a:path w="15634" h="14823" extrusionOk="0">
                    <a:moveTo>
                      <a:pt x="11474" y="0"/>
                    </a:moveTo>
                    <a:cubicBezTo>
                      <a:pt x="11415" y="0"/>
                      <a:pt x="11383" y="12"/>
                      <a:pt x="11383" y="12"/>
                    </a:cubicBezTo>
                    <a:cubicBezTo>
                      <a:pt x="6037" y="1905"/>
                      <a:pt x="25" y="7917"/>
                      <a:pt x="13" y="10811"/>
                    </a:cubicBezTo>
                    <a:cubicBezTo>
                      <a:pt x="1" y="13704"/>
                      <a:pt x="5037" y="14823"/>
                      <a:pt x="5037" y="14823"/>
                    </a:cubicBezTo>
                    <a:lnTo>
                      <a:pt x="13276" y="10811"/>
                    </a:lnTo>
                    <a:cubicBezTo>
                      <a:pt x="13276" y="10811"/>
                      <a:pt x="15634" y="9156"/>
                      <a:pt x="14134" y="4357"/>
                    </a:cubicBezTo>
                    <a:cubicBezTo>
                      <a:pt x="12872" y="320"/>
                      <a:pt x="11786" y="0"/>
                      <a:pt x="11474"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4331775" y="1953650"/>
                <a:ext cx="233100" cy="148550"/>
              </a:xfrm>
              <a:custGeom>
                <a:avLst/>
                <a:gdLst/>
                <a:ahLst/>
                <a:cxnLst/>
                <a:rect l="l" t="t" r="r" b="b"/>
                <a:pathLst>
                  <a:path w="9324" h="5942" extrusionOk="0">
                    <a:moveTo>
                      <a:pt x="1929" y="0"/>
                    </a:moveTo>
                    <a:cubicBezTo>
                      <a:pt x="1846" y="48"/>
                      <a:pt x="1" y="1012"/>
                      <a:pt x="298" y="2905"/>
                    </a:cubicBezTo>
                    <a:cubicBezTo>
                      <a:pt x="382" y="3465"/>
                      <a:pt x="786" y="4001"/>
                      <a:pt x="1465" y="4489"/>
                    </a:cubicBezTo>
                    <a:cubicBezTo>
                      <a:pt x="2703" y="5370"/>
                      <a:pt x="4680" y="5941"/>
                      <a:pt x="6287" y="5941"/>
                    </a:cubicBezTo>
                    <a:cubicBezTo>
                      <a:pt x="6609" y="5941"/>
                      <a:pt x="6918" y="5918"/>
                      <a:pt x="7204" y="5870"/>
                    </a:cubicBezTo>
                    <a:cubicBezTo>
                      <a:pt x="8073" y="5715"/>
                      <a:pt x="8668" y="5370"/>
                      <a:pt x="8954" y="4834"/>
                    </a:cubicBezTo>
                    <a:cubicBezTo>
                      <a:pt x="9323" y="4144"/>
                      <a:pt x="9026" y="3417"/>
                      <a:pt x="9002" y="3382"/>
                    </a:cubicBezTo>
                    <a:lnTo>
                      <a:pt x="9002" y="3382"/>
                    </a:lnTo>
                    <a:lnTo>
                      <a:pt x="8502" y="3608"/>
                    </a:lnTo>
                    <a:cubicBezTo>
                      <a:pt x="8502" y="3608"/>
                      <a:pt x="8716" y="4120"/>
                      <a:pt x="8466" y="4584"/>
                    </a:cubicBezTo>
                    <a:cubicBezTo>
                      <a:pt x="8264" y="4953"/>
                      <a:pt x="7811" y="5203"/>
                      <a:pt x="7109" y="5334"/>
                    </a:cubicBezTo>
                    <a:cubicBezTo>
                      <a:pt x="6848" y="5380"/>
                      <a:pt x="6565" y="5402"/>
                      <a:pt x="6267" y="5402"/>
                    </a:cubicBezTo>
                    <a:cubicBezTo>
                      <a:pt x="4781" y="5402"/>
                      <a:pt x="2937" y="4860"/>
                      <a:pt x="1787" y="4036"/>
                    </a:cubicBezTo>
                    <a:cubicBezTo>
                      <a:pt x="1239" y="3644"/>
                      <a:pt x="906" y="3227"/>
                      <a:pt x="846" y="2822"/>
                    </a:cubicBezTo>
                    <a:cubicBezTo>
                      <a:pt x="608" y="1322"/>
                      <a:pt x="2108" y="524"/>
                      <a:pt x="2180" y="488"/>
                    </a:cubicBezTo>
                    <a:lnTo>
                      <a:pt x="19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4161825" y="1990850"/>
                <a:ext cx="163425" cy="256000"/>
              </a:xfrm>
              <a:custGeom>
                <a:avLst/>
                <a:gdLst/>
                <a:ahLst/>
                <a:cxnLst/>
                <a:rect l="l" t="t" r="r" b="b"/>
                <a:pathLst>
                  <a:path w="6537" h="10240" extrusionOk="0">
                    <a:moveTo>
                      <a:pt x="24" y="1"/>
                    </a:moveTo>
                    <a:lnTo>
                      <a:pt x="0" y="548"/>
                    </a:lnTo>
                    <a:cubicBezTo>
                      <a:pt x="60" y="548"/>
                      <a:pt x="1453" y="655"/>
                      <a:pt x="2489" y="2334"/>
                    </a:cubicBezTo>
                    <a:cubicBezTo>
                      <a:pt x="3108" y="3346"/>
                      <a:pt x="3024" y="4192"/>
                      <a:pt x="2905" y="5263"/>
                    </a:cubicBezTo>
                    <a:cubicBezTo>
                      <a:pt x="2822" y="5989"/>
                      <a:pt x="2739" y="6823"/>
                      <a:pt x="2870" y="7811"/>
                    </a:cubicBezTo>
                    <a:cubicBezTo>
                      <a:pt x="3143" y="9752"/>
                      <a:pt x="5120" y="10240"/>
                      <a:pt x="6299" y="10240"/>
                    </a:cubicBezTo>
                    <a:lnTo>
                      <a:pt x="6537" y="10240"/>
                    </a:lnTo>
                    <a:lnTo>
                      <a:pt x="6501" y="9692"/>
                    </a:lnTo>
                    <a:cubicBezTo>
                      <a:pt x="6488" y="9692"/>
                      <a:pt x="6443" y="9694"/>
                      <a:pt x="6374" y="9694"/>
                    </a:cubicBezTo>
                    <a:cubicBezTo>
                      <a:pt x="5819" y="9694"/>
                      <a:pt x="3682" y="9590"/>
                      <a:pt x="3417" y="7728"/>
                    </a:cubicBezTo>
                    <a:cubicBezTo>
                      <a:pt x="3286" y="6811"/>
                      <a:pt x="3370" y="6061"/>
                      <a:pt x="3453" y="5323"/>
                    </a:cubicBezTo>
                    <a:cubicBezTo>
                      <a:pt x="3572" y="4239"/>
                      <a:pt x="3679" y="3215"/>
                      <a:pt x="2953" y="2048"/>
                    </a:cubicBezTo>
                    <a:cubicBezTo>
                      <a:pt x="1762" y="120"/>
                      <a:pt x="95" y="1"/>
                      <a:pt x="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3920125" y="1805400"/>
                <a:ext cx="542050" cy="220000"/>
              </a:xfrm>
              <a:custGeom>
                <a:avLst/>
                <a:gdLst/>
                <a:ahLst/>
                <a:cxnLst/>
                <a:rect l="l" t="t" r="r" b="b"/>
                <a:pathLst>
                  <a:path w="21682" h="8800" extrusionOk="0">
                    <a:moveTo>
                      <a:pt x="13796" y="0"/>
                    </a:moveTo>
                    <a:cubicBezTo>
                      <a:pt x="9778" y="0"/>
                      <a:pt x="5176" y="944"/>
                      <a:pt x="3370" y="2858"/>
                    </a:cubicBezTo>
                    <a:cubicBezTo>
                      <a:pt x="0" y="6430"/>
                      <a:pt x="10633" y="8800"/>
                      <a:pt x="10633" y="8800"/>
                    </a:cubicBezTo>
                    <a:cubicBezTo>
                      <a:pt x="11142" y="7774"/>
                      <a:pt x="13356" y="7311"/>
                      <a:pt x="15185" y="7311"/>
                    </a:cubicBezTo>
                    <a:cubicBezTo>
                      <a:pt x="16308" y="7311"/>
                      <a:pt x="17285" y="7485"/>
                      <a:pt x="17633" y="7811"/>
                    </a:cubicBezTo>
                    <a:cubicBezTo>
                      <a:pt x="17633" y="7811"/>
                      <a:pt x="21682" y="5061"/>
                      <a:pt x="20717" y="2073"/>
                    </a:cubicBezTo>
                    <a:cubicBezTo>
                      <a:pt x="20271" y="697"/>
                      <a:pt x="17250" y="0"/>
                      <a:pt x="13796"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4102575" y="1866500"/>
                <a:ext cx="297950" cy="137975"/>
              </a:xfrm>
              <a:custGeom>
                <a:avLst/>
                <a:gdLst/>
                <a:ahLst/>
                <a:cxnLst/>
                <a:rect l="l" t="t" r="r" b="b"/>
                <a:pathLst>
                  <a:path w="11918" h="5519" extrusionOk="0">
                    <a:moveTo>
                      <a:pt x="5570" y="0"/>
                    </a:moveTo>
                    <a:cubicBezTo>
                      <a:pt x="3088" y="0"/>
                      <a:pt x="628" y="407"/>
                      <a:pt x="406" y="1260"/>
                    </a:cubicBezTo>
                    <a:cubicBezTo>
                      <a:pt x="1" y="2867"/>
                      <a:pt x="1132" y="4248"/>
                      <a:pt x="3061" y="4903"/>
                    </a:cubicBezTo>
                    <a:cubicBezTo>
                      <a:pt x="4338" y="5337"/>
                      <a:pt x="5455" y="5519"/>
                      <a:pt x="6417" y="5519"/>
                    </a:cubicBezTo>
                    <a:cubicBezTo>
                      <a:pt x="10685" y="5519"/>
                      <a:pt x="11918" y="1942"/>
                      <a:pt x="10645" y="903"/>
                    </a:cubicBezTo>
                    <a:cubicBezTo>
                      <a:pt x="9913" y="309"/>
                      <a:pt x="7733" y="0"/>
                      <a:pt x="5570"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4156150" y="1857200"/>
                <a:ext cx="168500" cy="147225"/>
              </a:xfrm>
              <a:custGeom>
                <a:avLst/>
                <a:gdLst/>
                <a:ahLst/>
                <a:cxnLst/>
                <a:rect l="l" t="t" r="r" b="b"/>
                <a:pathLst>
                  <a:path w="6740" h="5889" extrusionOk="0">
                    <a:moveTo>
                      <a:pt x="6061" y="1"/>
                    </a:moveTo>
                    <a:lnTo>
                      <a:pt x="1" y="775"/>
                    </a:lnTo>
                    <a:cubicBezTo>
                      <a:pt x="1" y="775"/>
                      <a:pt x="1704" y="3680"/>
                      <a:pt x="918" y="5275"/>
                    </a:cubicBezTo>
                    <a:cubicBezTo>
                      <a:pt x="918" y="5275"/>
                      <a:pt x="2694" y="5889"/>
                      <a:pt x="4284" y="5889"/>
                    </a:cubicBezTo>
                    <a:cubicBezTo>
                      <a:pt x="5573" y="5889"/>
                      <a:pt x="6740" y="5486"/>
                      <a:pt x="6740" y="4025"/>
                    </a:cubicBezTo>
                    <a:cubicBezTo>
                      <a:pt x="6740" y="4025"/>
                      <a:pt x="5645" y="1584"/>
                      <a:pt x="6061" y="1"/>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4035900" y="1433050"/>
                <a:ext cx="398900" cy="380125"/>
              </a:xfrm>
              <a:custGeom>
                <a:avLst/>
                <a:gdLst/>
                <a:ahLst/>
                <a:cxnLst/>
                <a:rect l="l" t="t" r="r" b="b"/>
                <a:pathLst>
                  <a:path w="15956" h="15205" extrusionOk="0">
                    <a:moveTo>
                      <a:pt x="1596" y="0"/>
                    </a:moveTo>
                    <a:cubicBezTo>
                      <a:pt x="620" y="1929"/>
                      <a:pt x="1525" y="3191"/>
                      <a:pt x="1525" y="3191"/>
                    </a:cubicBezTo>
                    <a:cubicBezTo>
                      <a:pt x="1525" y="3191"/>
                      <a:pt x="406" y="4048"/>
                      <a:pt x="275" y="6239"/>
                    </a:cubicBezTo>
                    <a:cubicBezTo>
                      <a:pt x="1" y="10621"/>
                      <a:pt x="2870" y="15205"/>
                      <a:pt x="2870" y="15205"/>
                    </a:cubicBezTo>
                    <a:lnTo>
                      <a:pt x="11478" y="15205"/>
                    </a:lnTo>
                    <a:cubicBezTo>
                      <a:pt x="13753" y="14204"/>
                      <a:pt x="15955" y="4334"/>
                      <a:pt x="12693" y="3846"/>
                    </a:cubicBezTo>
                    <a:cubicBezTo>
                      <a:pt x="12693" y="3846"/>
                      <a:pt x="12300" y="1024"/>
                      <a:pt x="8558" y="1024"/>
                    </a:cubicBezTo>
                    <a:cubicBezTo>
                      <a:pt x="8284" y="1024"/>
                      <a:pt x="7992" y="1039"/>
                      <a:pt x="7680" y="1072"/>
                    </a:cubicBezTo>
                    <a:cubicBezTo>
                      <a:pt x="7039" y="1138"/>
                      <a:pt x="6460" y="1166"/>
                      <a:pt x="5938" y="1166"/>
                    </a:cubicBezTo>
                    <a:cubicBezTo>
                      <a:pt x="2602" y="1166"/>
                      <a:pt x="1596" y="0"/>
                      <a:pt x="1596" y="0"/>
                    </a:cubicBezTo>
                    <a:close/>
                  </a:path>
                </a:pathLst>
              </a:custGeom>
              <a:solidFill>
                <a:srgbClr val="FFB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4026450" y="1691100"/>
                <a:ext cx="69025" cy="89550"/>
              </a:xfrm>
              <a:custGeom>
                <a:avLst/>
                <a:gdLst/>
                <a:ahLst/>
                <a:cxnLst/>
                <a:rect l="l" t="t" r="r" b="b"/>
                <a:pathLst>
                  <a:path w="2761" h="3582" extrusionOk="0">
                    <a:moveTo>
                      <a:pt x="836" y="0"/>
                    </a:moveTo>
                    <a:cubicBezTo>
                      <a:pt x="523" y="0"/>
                      <a:pt x="251" y="223"/>
                      <a:pt x="176" y="930"/>
                    </a:cubicBezTo>
                    <a:cubicBezTo>
                      <a:pt x="1" y="2657"/>
                      <a:pt x="1172" y="3581"/>
                      <a:pt x="1896" y="3581"/>
                    </a:cubicBezTo>
                    <a:cubicBezTo>
                      <a:pt x="2105" y="3581"/>
                      <a:pt x="2276" y="3504"/>
                      <a:pt x="2367" y="3347"/>
                    </a:cubicBezTo>
                    <a:cubicBezTo>
                      <a:pt x="2760" y="2632"/>
                      <a:pt x="2034" y="656"/>
                      <a:pt x="2034" y="656"/>
                    </a:cubicBezTo>
                    <a:cubicBezTo>
                      <a:pt x="2034" y="656"/>
                      <a:pt x="1374" y="0"/>
                      <a:pt x="836"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4347250" y="1693975"/>
                <a:ext cx="68925" cy="89500"/>
              </a:xfrm>
              <a:custGeom>
                <a:avLst/>
                <a:gdLst/>
                <a:ahLst/>
                <a:cxnLst/>
                <a:rect l="l" t="t" r="r" b="b"/>
                <a:pathLst>
                  <a:path w="2757" h="3580" extrusionOk="0">
                    <a:moveTo>
                      <a:pt x="1912" y="1"/>
                    </a:moveTo>
                    <a:cubicBezTo>
                      <a:pt x="1379" y="1"/>
                      <a:pt x="727" y="648"/>
                      <a:pt x="727" y="648"/>
                    </a:cubicBezTo>
                    <a:cubicBezTo>
                      <a:pt x="727" y="648"/>
                      <a:pt x="1" y="2636"/>
                      <a:pt x="394" y="3339"/>
                    </a:cubicBezTo>
                    <a:cubicBezTo>
                      <a:pt x="483" y="3501"/>
                      <a:pt x="656" y="3580"/>
                      <a:pt x="867" y="3580"/>
                    </a:cubicBezTo>
                    <a:cubicBezTo>
                      <a:pt x="1588" y="3580"/>
                      <a:pt x="2757" y="2656"/>
                      <a:pt x="2573" y="934"/>
                    </a:cubicBezTo>
                    <a:cubicBezTo>
                      <a:pt x="2498" y="224"/>
                      <a:pt x="2225" y="1"/>
                      <a:pt x="1912" y="1"/>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4074000" y="1521450"/>
                <a:ext cx="294725" cy="387275"/>
              </a:xfrm>
              <a:custGeom>
                <a:avLst/>
                <a:gdLst/>
                <a:ahLst/>
                <a:cxnLst/>
                <a:rect l="l" t="t" r="r" b="b"/>
                <a:pathLst>
                  <a:path w="11789" h="15491" extrusionOk="0">
                    <a:moveTo>
                      <a:pt x="5978" y="0"/>
                    </a:moveTo>
                    <a:cubicBezTo>
                      <a:pt x="1882" y="0"/>
                      <a:pt x="1" y="2263"/>
                      <a:pt x="1" y="5954"/>
                    </a:cubicBezTo>
                    <a:cubicBezTo>
                      <a:pt x="1" y="13109"/>
                      <a:pt x="2061" y="15490"/>
                      <a:pt x="5716" y="15490"/>
                    </a:cubicBezTo>
                    <a:cubicBezTo>
                      <a:pt x="9490" y="15490"/>
                      <a:pt x="11788" y="13645"/>
                      <a:pt x="11788" y="5954"/>
                    </a:cubicBezTo>
                    <a:cubicBezTo>
                      <a:pt x="11788" y="2263"/>
                      <a:pt x="10062" y="0"/>
                      <a:pt x="5978"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3969825" y="1499125"/>
                <a:ext cx="476875" cy="235775"/>
              </a:xfrm>
              <a:custGeom>
                <a:avLst/>
                <a:gdLst/>
                <a:ahLst/>
                <a:cxnLst/>
                <a:rect l="l" t="t" r="r" b="b"/>
                <a:pathLst>
                  <a:path w="19075" h="9431" extrusionOk="0">
                    <a:moveTo>
                      <a:pt x="9538" y="0"/>
                    </a:moveTo>
                    <a:cubicBezTo>
                      <a:pt x="1" y="0"/>
                      <a:pt x="4299" y="9216"/>
                      <a:pt x="4299" y="9216"/>
                    </a:cubicBezTo>
                    <a:cubicBezTo>
                      <a:pt x="4299" y="9216"/>
                      <a:pt x="3513" y="3453"/>
                      <a:pt x="5287" y="1691"/>
                    </a:cubicBezTo>
                    <a:cubicBezTo>
                      <a:pt x="5287" y="1691"/>
                      <a:pt x="8290" y="2784"/>
                      <a:pt x="12804" y="2784"/>
                    </a:cubicBezTo>
                    <a:cubicBezTo>
                      <a:pt x="13430" y="2784"/>
                      <a:pt x="14084" y="2763"/>
                      <a:pt x="14764" y="2715"/>
                    </a:cubicBezTo>
                    <a:cubicBezTo>
                      <a:pt x="14764" y="2715"/>
                      <a:pt x="15955" y="4191"/>
                      <a:pt x="15812" y="9430"/>
                    </a:cubicBezTo>
                    <a:cubicBezTo>
                      <a:pt x="15812" y="9430"/>
                      <a:pt x="19074" y="0"/>
                      <a:pt x="9538" y="0"/>
                    </a:cubicBezTo>
                    <a:close/>
                  </a:path>
                </a:pathLst>
              </a:custGeom>
              <a:solidFill>
                <a:srgbClr val="FFB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4528825" y="2027600"/>
                <a:ext cx="32500" cy="31150"/>
              </a:xfrm>
              <a:custGeom>
                <a:avLst/>
                <a:gdLst/>
                <a:ahLst/>
                <a:cxnLst/>
                <a:rect l="l" t="t" r="r" b="b"/>
                <a:pathLst>
                  <a:path w="1300" h="1246" extrusionOk="0">
                    <a:moveTo>
                      <a:pt x="762" y="0"/>
                    </a:moveTo>
                    <a:cubicBezTo>
                      <a:pt x="739" y="0"/>
                      <a:pt x="716" y="2"/>
                      <a:pt x="691" y="7"/>
                    </a:cubicBezTo>
                    <a:cubicBezTo>
                      <a:pt x="1" y="126"/>
                      <a:pt x="72" y="626"/>
                      <a:pt x="691" y="1150"/>
                    </a:cubicBezTo>
                    <a:cubicBezTo>
                      <a:pt x="770" y="1217"/>
                      <a:pt x="840" y="1246"/>
                      <a:pt x="901" y="1246"/>
                    </a:cubicBezTo>
                    <a:cubicBezTo>
                      <a:pt x="1299" y="1246"/>
                      <a:pt x="1295" y="0"/>
                      <a:pt x="762" y="0"/>
                    </a:cubicBezTo>
                    <a:close/>
                  </a:path>
                </a:pathLst>
              </a:custGeom>
              <a:solidFill>
                <a:srgbClr val="CFD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4300325" y="2229600"/>
                <a:ext cx="40550" cy="23025"/>
              </a:xfrm>
              <a:custGeom>
                <a:avLst/>
                <a:gdLst/>
                <a:ahLst/>
                <a:cxnLst/>
                <a:rect l="l" t="t" r="r" b="b"/>
                <a:pathLst>
                  <a:path w="1622" h="921" extrusionOk="0">
                    <a:moveTo>
                      <a:pt x="1175" y="0"/>
                    </a:moveTo>
                    <a:cubicBezTo>
                      <a:pt x="988" y="0"/>
                      <a:pt x="745" y="85"/>
                      <a:pt x="473" y="249"/>
                    </a:cubicBezTo>
                    <a:cubicBezTo>
                      <a:pt x="0" y="526"/>
                      <a:pt x="632" y="920"/>
                      <a:pt x="1112" y="920"/>
                    </a:cubicBezTo>
                    <a:cubicBezTo>
                      <a:pt x="1333" y="920"/>
                      <a:pt x="1522" y="836"/>
                      <a:pt x="1556" y="618"/>
                    </a:cubicBezTo>
                    <a:cubicBezTo>
                      <a:pt x="1621" y="200"/>
                      <a:pt x="1463" y="0"/>
                      <a:pt x="1175" y="0"/>
                    </a:cubicBezTo>
                    <a:close/>
                  </a:path>
                </a:pathLst>
              </a:custGeom>
              <a:solidFill>
                <a:srgbClr val="CFD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4115675" y="2338800"/>
                <a:ext cx="114325" cy="213750"/>
              </a:xfrm>
              <a:custGeom>
                <a:avLst/>
                <a:gdLst/>
                <a:ahLst/>
                <a:cxnLst/>
                <a:rect l="l" t="t" r="r" b="b"/>
                <a:pathLst>
                  <a:path w="4573" h="8550" extrusionOk="0">
                    <a:moveTo>
                      <a:pt x="1584" y="1"/>
                    </a:moveTo>
                    <a:cubicBezTo>
                      <a:pt x="1584" y="1"/>
                      <a:pt x="489" y="2787"/>
                      <a:pt x="560" y="4370"/>
                    </a:cubicBezTo>
                    <a:cubicBezTo>
                      <a:pt x="608" y="5620"/>
                      <a:pt x="941" y="5748"/>
                      <a:pt x="1076" y="5748"/>
                    </a:cubicBezTo>
                    <a:cubicBezTo>
                      <a:pt x="1110" y="5748"/>
                      <a:pt x="1131" y="5740"/>
                      <a:pt x="1132" y="5740"/>
                    </a:cubicBezTo>
                    <a:lnTo>
                      <a:pt x="1132" y="5740"/>
                    </a:lnTo>
                    <a:cubicBezTo>
                      <a:pt x="1127" y="5741"/>
                      <a:pt x="310" y="6064"/>
                      <a:pt x="156" y="6978"/>
                    </a:cubicBezTo>
                    <a:cubicBezTo>
                      <a:pt x="1" y="7883"/>
                      <a:pt x="2287" y="8550"/>
                      <a:pt x="2453" y="8550"/>
                    </a:cubicBezTo>
                    <a:cubicBezTo>
                      <a:pt x="2608" y="8550"/>
                      <a:pt x="4227" y="7930"/>
                      <a:pt x="4227" y="7930"/>
                    </a:cubicBezTo>
                    <a:lnTo>
                      <a:pt x="4573" y="2775"/>
                    </a:lnTo>
                    <a:lnTo>
                      <a:pt x="3132" y="1870"/>
                    </a:lnTo>
                    <a:lnTo>
                      <a:pt x="1584" y="1"/>
                    </a:ln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4149900" y="2329575"/>
                <a:ext cx="114925" cy="236675"/>
              </a:xfrm>
              <a:custGeom>
                <a:avLst/>
                <a:gdLst/>
                <a:ahLst/>
                <a:cxnLst/>
                <a:rect l="l" t="t" r="r" b="b"/>
                <a:pathLst>
                  <a:path w="4597" h="9467" extrusionOk="0">
                    <a:moveTo>
                      <a:pt x="1084" y="1"/>
                    </a:moveTo>
                    <a:cubicBezTo>
                      <a:pt x="1084" y="1"/>
                      <a:pt x="1" y="489"/>
                      <a:pt x="251" y="2239"/>
                    </a:cubicBezTo>
                    <a:cubicBezTo>
                      <a:pt x="501" y="4001"/>
                      <a:pt x="2537" y="5013"/>
                      <a:pt x="2287" y="5966"/>
                    </a:cubicBezTo>
                    <a:cubicBezTo>
                      <a:pt x="2025" y="6930"/>
                      <a:pt x="2287" y="8240"/>
                      <a:pt x="2287" y="8240"/>
                    </a:cubicBezTo>
                    <a:lnTo>
                      <a:pt x="1763" y="8442"/>
                    </a:lnTo>
                    <a:cubicBezTo>
                      <a:pt x="1763" y="8442"/>
                      <a:pt x="1584" y="8026"/>
                      <a:pt x="1763" y="7549"/>
                    </a:cubicBezTo>
                    <a:cubicBezTo>
                      <a:pt x="1846" y="7328"/>
                      <a:pt x="1618" y="7269"/>
                      <a:pt x="1349" y="7269"/>
                    </a:cubicBezTo>
                    <a:cubicBezTo>
                      <a:pt x="1041" y="7269"/>
                      <a:pt x="680" y="7347"/>
                      <a:pt x="680" y="7347"/>
                    </a:cubicBezTo>
                    <a:cubicBezTo>
                      <a:pt x="680" y="7347"/>
                      <a:pt x="1" y="9061"/>
                      <a:pt x="489" y="9371"/>
                    </a:cubicBezTo>
                    <a:cubicBezTo>
                      <a:pt x="591" y="9438"/>
                      <a:pt x="782" y="9466"/>
                      <a:pt x="1024" y="9466"/>
                    </a:cubicBezTo>
                    <a:cubicBezTo>
                      <a:pt x="1937" y="9466"/>
                      <a:pt x="3571" y="9064"/>
                      <a:pt x="3835" y="8847"/>
                    </a:cubicBezTo>
                    <a:cubicBezTo>
                      <a:pt x="4156" y="8573"/>
                      <a:pt x="4597" y="2751"/>
                      <a:pt x="3835" y="1989"/>
                    </a:cubicBezTo>
                    <a:cubicBezTo>
                      <a:pt x="3061" y="1239"/>
                      <a:pt x="1084" y="1"/>
                      <a:pt x="1084" y="1"/>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3649725" y="2174700"/>
                <a:ext cx="560325" cy="254825"/>
              </a:xfrm>
              <a:custGeom>
                <a:avLst/>
                <a:gdLst/>
                <a:ahLst/>
                <a:cxnLst/>
                <a:rect l="l" t="t" r="r" b="b"/>
                <a:pathLst>
                  <a:path w="22413" h="10193" extrusionOk="0">
                    <a:moveTo>
                      <a:pt x="4691" y="0"/>
                    </a:moveTo>
                    <a:cubicBezTo>
                      <a:pt x="1842" y="0"/>
                      <a:pt x="1" y="1050"/>
                      <a:pt x="541" y="3362"/>
                    </a:cubicBezTo>
                    <a:cubicBezTo>
                      <a:pt x="1454" y="7306"/>
                      <a:pt x="10129" y="10192"/>
                      <a:pt x="16214" y="10192"/>
                    </a:cubicBezTo>
                    <a:cubicBezTo>
                      <a:pt x="18066" y="10192"/>
                      <a:pt x="19678" y="9925"/>
                      <a:pt x="20758" y="9339"/>
                    </a:cubicBezTo>
                    <a:cubicBezTo>
                      <a:pt x="22413" y="8434"/>
                      <a:pt x="21770" y="6565"/>
                      <a:pt x="21770" y="6565"/>
                    </a:cubicBezTo>
                    <a:cubicBezTo>
                      <a:pt x="19817" y="1802"/>
                      <a:pt x="10793" y="659"/>
                      <a:pt x="6411" y="112"/>
                    </a:cubicBezTo>
                    <a:cubicBezTo>
                      <a:pt x="5808" y="38"/>
                      <a:pt x="5231" y="0"/>
                      <a:pt x="4691"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3759200" y="2153025"/>
                <a:ext cx="247275" cy="60200"/>
              </a:xfrm>
              <a:custGeom>
                <a:avLst/>
                <a:gdLst/>
                <a:ahLst/>
                <a:cxnLst/>
                <a:rect l="l" t="t" r="r" b="b"/>
                <a:pathLst>
                  <a:path w="9891" h="2408" extrusionOk="0">
                    <a:moveTo>
                      <a:pt x="1757" y="0"/>
                    </a:moveTo>
                    <a:cubicBezTo>
                      <a:pt x="1" y="0"/>
                      <a:pt x="5842" y="2089"/>
                      <a:pt x="9890" y="2407"/>
                    </a:cubicBezTo>
                    <a:cubicBezTo>
                      <a:pt x="9890" y="2407"/>
                      <a:pt x="4663" y="241"/>
                      <a:pt x="2056" y="14"/>
                    </a:cubicBezTo>
                    <a:cubicBezTo>
                      <a:pt x="1939" y="5"/>
                      <a:pt x="1840" y="0"/>
                      <a:pt x="1757"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4755350" y="911500"/>
                <a:ext cx="253325" cy="309625"/>
              </a:xfrm>
              <a:custGeom>
                <a:avLst/>
                <a:gdLst/>
                <a:ahLst/>
                <a:cxnLst/>
                <a:rect l="l" t="t" r="r" b="b"/>
                <a:pathLst>
                  <a:path w="10133" h="12385" extrusionOk="0">
                    <a:moveTo>
                      <a:pt x="6438" y="1"/>
                    </a:moveTo>
                    <a:cubicBezTo>
                      <a:pt x="6228" y="1"/>
                      <a:pt x="6030" y="180"/>
                      <a:pt x="5989" y="729"/>
                    </a:cubicBezTo>
                    <a:cubicBezTo>
                      <a:pt x="5887" y="2265"/>
                      <a:pt x="5443" y="3898"/>
                      <a:pt x="5357" y="3898"/>
                    </a:cubicBezTo>
                    <a:cubicBezTo>
                      <a:pt x="5352" y="3898"/>
                      <a:pt x="5349" y="3894"/>
                      <a:pt x="5346" y="3884"/>
                    </a:cubicBezTo>
                    <a:lnTo>
                      <a:pt x="5084" y="3860"/>
                    </a:lnTo>
                    <a:cubicBezTo>
                      <a:pt x="4537" y="1312"/>
                      <a:pt x="5179" y="669"/>
                      <a:pt x="4477" y="407"/>
                    </a:cubicBezTo>
                    <a:cubicBezTo>
                      <a:pt x="4423" y="386"/>
                      <a:pt x="4373" y="376"/>
                      <a:pt x="4326" y="376"/>
                    </a:cubicBezTo>
                    <a:cubicBezTo>
                      <a:pt x="3769" y="376"/>
                      <a:pt x="3741" y="1818"/>
                      <a:pt x="3763" y="2884"/>
                    </a:cubicBezTo>
                    <a:cubicBezTo>
                      <a:pt x="3786" y="3705"/>
                      <a:pt x="3667" y="5563"/>
                      <a:pt x="3120" y="6194"/>
                    </a:cubicBezTo>
                    <a:cubicBezTo>
                      <a:pt x="3108" y="6206"/>
                      <a:pt x="3096" y="6218"/>
                      <a:pt x="3084" y="6230"/>
                    </a:cubicBezTo>
                    <a:cubicBezTo>
                      <a:pt x="2959" y="6345"/>
                      <a:pt x="2771" y="6406"/>
                      <a:pt x="2571" y="6406"/>
                    </a:cubicBezTo>
                    <a:cubicBezTo>
                      <a:pt x="2524" y="6406"/>
                      <a:pt x="2477" y="6403"/>
                      <a:pt x="2429" y="6396"/>
                    </a:cubicBezTo>
                    <a:lnTo>
                      <a:pt x="2417" y="6396"/>
                    </a:lnTo>
                    <a:cubicBezTo>
                      <a:pt x="2346" y="6384"/>
                      <a:pt x="2274" y="6372"/>
                      <a:pt x="2215" y="6349"/>
                    </a:cubicBezTo>
                    <a:cubicBezTo>
                      <a:pt x="1893" y="6241"/>
                      <a:pt x="1512" y="5158"/>
                      <a:pt x="917" y="4729"/>
                    </a:cubicBezTo>
                    <a:cubicBezTo>
                      <a:pt x="778" y="4629"/>
                      <a:pt x="654" y="4591"/>
                      <a:pt x="545" y="4591"/>
                    </a:cubicBezTo>
                    <a:cubicBezTo>
                      <a:pt x="189" y="4591"/>
                      <a:pt x="0" y="5003"/>
                      <a:pt x="0" y="5003"/>
                    </a:cubicBezTo>
                    <a:cubicBezTo>
                      <a:pt x="0" y="5003"/>
                      <a:pt x="1131" y="6503"/>
                      <a:pt x="1512" y="7861"/>
                    </a:cubicBezTo>
                    <a:cubicBezTo>
                      <a:pt x="1893" y="9206"/>
                      <a:pt x="3001" y="9563"/>
                      <a:pt x="3346" y="10242"/>
                    </a:cubicBezTo>
                    <a:cubicBezTo>
                      <a:pt x="3525" y="10575"/>
                      <a:pt x="3346" y="11754"/>
                      <a:pt x="3346" y="11754"/>
                    </a:cubicBezTo>
                    <a:cubicBezTo>
                      <a:pt x="3986" y="12235"/>
                      <a:pt x="4673" y="12384"/>
                      <a:pt x="5278" y="12384"/>
                    </a:cubicBezTo>
                    <a:cubicBezTo>
                      <a:pt x="6259" y="12384"/>
                      <a:pt x="7025" y="11992"/>
                      <a:pt x="7025" y="11992"/>
                    </a:cubicBezTo>
                    <a:cubicBezTo>
                      <a:pt x="7025" y="11992"/>
                      <a:pt x="6751" y="10802"/>
                      <a:pt x="7263" y="10123"/>
                    </a:cubicBezTo>
                    <a:cubicBezTo>
                      <a:pt x="7775" y="9456"/>
                      <a:pt x="7942" y="8646"/>
                      <a:pt x="8216" y="7170"/>
                    </a:cubicBezTo>
                    <a:cubicBezTo>
                      <a:pt x="8216" y="7170"/>
                      <a:pt x="8859" y="5420"/>
                      <a:pt x="9263" y="4967"/>
                    </a:cubicBezTo>
                    <a:cubicBezTo>
                      <a:pt x="9656" y="4515"/>
                      <a:pt x="10132" y="3217"/>
                      <a:pt x="9597" y="3134"/>
                    </a:cubicBezTo>
                    <a:cubicBezTo>
                      <a:pt x="9568" y="3129"/>
                      <a:pt x="9542" y="3127"/>
                      <a:pt x="9517" y="3127"/>
                    </a:cubicBezTo>
                    <a:cubicBezTo>
                      <a:pt x="9083" y="3127"/>
                      <a:pt x="9143" y="3812"/>
                      <a:pt x="8073" y="5051"/>
                    </a:cubicBezTo>
                    <a:cubicBezTo>
                      <a:pt x="8180" y="4503"/>
                      <a:pt x="8323" y="3944"/>
                      <a:pt x="8478" y="3670"/>
                    </a:cubicBezTo>
                    <a:cubicBezTo>
                      <a:pt x="8819" y="3057"/>
                      <a:pt x="9044" y="1455"/>
                      <a:pt x="8427" y="1455"/>
                    </a:cubicBezTo>
                    <a:cubicBezTo>
                      <a:pt x="8420" y="1455"/>
                      <a:pt x="8413" y="1455"/>
                      <a:pt x="8406" y="1455"/>
                    </a:cubicBezTo>
                    <a:cubicBezTo>
                      <a:pt x="7763" y="1503"/>
                      <a:pt x="8144" y="2300"/>
                      <a:pt x="7037" y="4229"/>
                    </a:cubicBezTo>
                    <a:lnTo>
                      <a:pt x="6727" y="4063"/>
                    </a:lnTo>
                    <a:cubicBezTo>
                      <a:pt x="6751" y="3729"/>
                      <a:pt x="6799" y="3182"/>
                      <a:pt x="6834" y="2646"/>
                    </a:cubicBezTo>
                    <a:cubicBezTo>
                      <a:pt x="6882" y="1836"/>
                      <a:pt x="7132" y="729"/>
                      <a:pt x="6965" y="372"/>
                    </a:cubicBezTo>
                    <a:cubicBezTo>
                      <a:pt x="6886" y="196"/>
                      <a:pt x="6656" y="1"/>
                      <a:pt x="6438" y="1"/>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4816075" y="1067225"/>
                <a:ext cx="50025" cy="44075"/>
              </a:xfrm>
              <a:custGeom>
                <a:avLst/>
                <a:gdLst/>
                <a:ahLst/>
                <a:cxnLst/>
                <a:rect l="l" t="t" r="r" b="b"/>
                <a:pathLst>
                  <a:path w="2001" h="1763" extrusionOk="0">
                    <a:moveTo>
                      <a:pt x="655" y="1"/>
                    </a:moveTo>
                    <a:cubicBezTo>
                      <a:pt x="530" y="116"/>
                      <a:pt x="342" y="177"/>
                      <a:pt x="142" y="177"/>
                    </a:cubicBezTo>
                    <a:cubicBezTo>
                      <a:pt x="95" y="177"/>
                      <a:pt x="48" y="174"/>
                      <a:pt x="0" y="167"/>
                    </a:cubicBezTo>
                    <a:lnTo>
                      <a:pt x="0" y="167"/>
                    </a:lnTo>
                    <a:cubicBezTo>
                      <a:pt x="167" y="227"/>
                      <a:pt x="1536" y="703"/>
                      <a:pt x="1929" y="1763"/>
                    </a:cubicBezTo>
                    <a:cubicBezTo>
                      <a:pt x="1929" y="1763"/>
                      <a:pt x="2000" y="596"/>
                      <a:pt x="655" y="1"/>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259150" y="4618250"/>
                <a:ext cx="117900" cy="35500"/>
              </a:xfrm>
              <a:custGeom>
                <a:avLst/>
                <a:gdLst/>
                <a:ahLst/>
                <a:cxnLst/>
                <a:rect l="l" t="t" r="r" b="b"/>
                <a:pathLst>
                  <a:path w="4716" h="1420" extrusionOk="0">
                    <a:moveTo>
                      <a:pt x="4715" y="1"/>
                    </a:moveTo>
                    <a:lnTo>
                      <a:pt x="4715" y="1"/>
                    </a:lnTo>
                    <a:cubicBezTo>
                      <a:pt x="4715" y="1"/>
                      <a:pt x="3334" y="488"/>
                      <a:pt x="1937" y="488"/>
                    </a:cubicBezTo>
                    <a:cubicBezTo>
                      <a:pt x="1239" y="488"/>
                      <a:pt x="536" y="366"/>
                      <a:pt x="1" y="1"/>
                    </a:cubicBezTo>
                    <a:lnTo>
                      <a:pt x="1" y="1"/>
                    </a:lnTo>
                    <a:lnTo>
                      <a:pt x="417" y="1346"/>
                    </a:lnTo>
                    <a:cubicBezTo>
                      <a:pt x="417" y="1346"/>
                      <a:pt x="1113" y="1420"/>
                      <a:pt x="1916" y="1420"/>
                    </a:cubicBezTo>
                    <a:cubicBezTo>
                      <a:pt x="2880" y="1420"/>
                      <a:pt x="3998" y="1314"/>
                      <a:pt x="4251" y="846"/>
                    </a:cubicBezTo>
                    <a:lnTo>
                      <a:pt x="4715" y="1"/>
                    </a:ln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4270750" y="4657200"/>
                <a:ext cx="122675" cy="27150"/>
              </a:xfrm>
              <a:custGeom>
                <a:avLst/>
                <a:gdLst/>
                <a:ahLst/>
                <a:cxnLst/>
                <a:rect l="l" t="t" r="r" b="b"/>
                <a:pathLst>
                  <a:path w="4907" h="1086" extrusionOk="0">
                    <a:moveTo>
                      <a:pt x="2472" y="0"/>
                    </a:moveTo>
                    <a:cubicBezTo>
                      <a:pt x="1622" y="0"/>
                      <a:pt x="647" y="88"/>
                      <a:pt x="1" y="419"/>
                    </a:cubicBezTo>
                    <a:lnTo>
                      <a:pt x="1" y="1086"/>
                    </a:lnTo>
                    <a:cubicBezTo>
                      <a:pt x="1" y="1086"/>
                      <a:pt x="1647" y="705"/>
                      <a:pt x="3100" y="705"/>
                    </a:cubicBezTo>
                    <a:cubicBezTo>
                      <a:pt x="3827" y="705"/>
                      <a:pt x="4505" y="800"/>
                      <a:pt x="4906" y="1086"/>
                    </a:cubicBezTo>
                    <a:lnTo>
                      <a:pt x="4216" y="110"/>
                    </a:lnTo>
                    <a:cubicBezTo>
                      <a:pt x="4216" y="110"/>
                      <a:pt x="3422" y="0"/>
                      <a:pt x="2472"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4267200" y="4682925"/>
                <a:ext cx="129500" cy="36250"/>
              </a:xfrm>
              <a:custGeom>
                <a:avLst/>
                <a:gdLst/>
                <a:ahLst/>
                <a:cxnLst/>
                <a:rect l="l" t="t" r="r" b="b"/>
                <a:pathLst>
                  <a:path w="5180" h="1450" extrusionOk="0">
                    <a:moveTo>
                      <a:pt x="2557" y="1"/>
                    </a:moveTo>
                    <a:cubicBezTo>
                      <a:pt x="2468" y="1"/>
                      <a:pt x="2378" y="4"/>
                      <a:pt x="2286" y="9"/>
                    </a:cubicBezTo>
                    <a:cubicBezTo>
                      <a:pt x="560" y="105"/>
                      <a:pt x="0" y="1450"/>
                      <a:pt x="0" y="1450"/>
                    </a:cubicBezTo>
                    <a:cubicBezTo>
                      <a:pt x="1056" y="703"/>
                      <a:pt x="2169" y="491"/>
                      <a:pt x="3090" y="491"/>
                    </a:cubicBezTo>
                    <a:cubicBezTo>
                      <a:pt x="4298" y="491"/>
                      <a:pt x="5179" y="855"/>
                      <a:pt x="5179" y="855"/>
                    </a:cubicBezTo>
                    <a:cubicBezTo>
                      <a:pt x="5179" y="855"/>
                      <a:pt x="4133" y="1"/>
                      <a:pt x="2557"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5654000" y="4182925"/>
                <a:ext cx="442900" cy="286525"/>
              </a:xfrm>
              <a:custGeom>
                <a:avLst/>
                <a:gdLst/>
                <a:ahLst/>
                <a:cxnLst/>
                <a:rect l="l" t="t" r="r" b="b"/>
                <a:pathLst>
                  <a:path w="17716" h="11461" extrusionOk="0">
                    <a:moveTo>
                      <a:pt x="5688" y="0"/>
                    </a:moveTo>
                    <a:cubicBezTo>
                      <a:pt x="4510" y="0"/>
                      <a:pt x="3934" y="853"/>
                      <a:pt x="4857" y="2924"/>
                    </a:cubicBezTo>
                    <a:cubicBezTo>
                      <a:pt x="4631" y="2531"/>
                      <a:pt x="4131" y="1852"/>
                      <a:pt x="3285" y="1662"/>
                    </a:cubicBezTo>
                    <a:cubicBezTo>
                      <a:pt x="3226" y="1649"/>
                      <a:pt x="3164" y="1642"/>
                      <a:pt x="3101" y="1642"/>
                    </a:cubicBezTo>
                    <a:cubicBezTo>
                      <a:pt x="1854" y="1642"/>
                      <a:pt x="1" y="4109"/>
                      <a:pt x="261" y="4948"/>
                    </a:cubicBezTo>
                    <a:cubicBezTo>
                      <a:pt x="535" y="5841"/>
                      <a:pt x="2619" y="7698"/>
                      <a:pt x="2619" y="7698"/>
                    </a:cubicBezTo>
                    <a:cubicBezTo>
                      <a:pt x="2619" y="7698"/>
                      <a:pt x="2678" y="9734"/>
                      <a:pt x="4833" y="11461"/>
                    </a:cubicBezTo>
                    <a:cubicBezTo>
                      <a:pt x="4833" y="11461"/>
                      <a:pt x="12263" y="10056"/>
                      <a:pt x="17716" y="2769"/>
                    </a:cubicBezTo>
                    <a:lnTo>
                      <a:pt x="17216" y="1924"/>
                    </a:lnTo>
                    <a:cubicBezTo>
                      <a:pt x="17216" y="1924"/>
                      <a:pt x="17239" y="840"/>
                      <a:pt x="15811" y="471"/>
                    </a:cubicBezTo>
                    <a:cubicBezTo>
                      <a:pt x="15442" y="377"/>
                      <a:pt x="15115" y="330"/>
                      <a:pt x="14801" y="330"/>
                    </a:cubicBezTo>
                    <a:cubicBezTo>
                      <a:pt x="13889" y="330"/>
                      <a:pt x="13087" y="725"/>
                      <a:pt x="11679" y="1495"/>
                    </a:cubicBezTo>
                    <a:cubicBezTo>
                      <a:pt x="11227" y="1745"/>
                      <a:pt x="10751" y="1948"/>
                      <a:pt x="10298" y="2090"/>
                    </a:cubicBezTo>
                    <a:cubicBezTo>
                      <a:pt x="10000" y="2186"/>
                      <a:pt x="9715" y="2257"/>
                      <a:pt x="9429" y="2293"/>
                    </a:cubicBezTo>
                    <a:cubicBezTo>
                      <a:pt x="9286" y="2317"/>
                      <a:pt x="9143" y="2340"/>
                      <a:pt x="9000" y="2340"/>
                    </a:cubicBezTo>
                    <a:cubicBezTo>
                      <a:pt x="8932" y="2343"/>
                      <a:pt x="8863" y="2345"/>
                      <a:pt x="8796" y="2345"/>
                    </a:cubicBezTo>
                    <a:cubicBezTo>
                      <a:pt x="8593" y="2345"/>
                      <a:pt x="8396" y="2332"/>
                      <a:pt x="8226" y="2305"/>
                    </a:cubicBezTo>
                    <a:cubicBezTo>
                      <a:pt x="7953" y="2257"/>
                      <a:pt x="7714" y="2162"/>
                      <a:pt x="7524" y="2019"/>
                    </a:cubicBezTo>
                    <a:cubicBezTo>
                      <a:pt x="7429" y="1959"/>
                      <a:pt x="7333" y="1888"/>
                      <a:pt x="7262" y="1793"/>
                    </a:cubicBezTo>
                    <a:cubicBezTo>
                      <a:pt x="6179" y="590"/>
                      <a:pt x="7607" y="233"/>
                      <a:pt x="6095" y="31"/>
                    </a:cubicBezTo>
                    <a:cubicBezTo>
                      <a:pt x="5953" y="11"/>
                      <a:pt x="5817" y="0"/>
                      <a:pt x="5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774825" y="4251800"/>
                <a:ext cx="322075" cy="217650"/>
              </a:xfrm>
              <a:custGeom>
                <a:avLst/>
                <a:gdLst/>
                <a:ahLst/>
                <a:cxnLst/>
                <a:rect l="l" t="t" r="r" b="b"/>
                <a:pathLst>
                  <a:path w="12883" h="8706" extrusionOk="0">
                    <a:moveTo>
                      <a:pt x="12772" y="0"/>
                    </a:moveTo>
                    <a:cubicBezTo>
                      <a:pt x="12474" y="0"/>
                      <a:pt x="11546" y="213"/>
                      <a:pt x="9656" y="2312"/>
                    </a:cubicBezTo>
                    <a:cubicBezTo>
                      <a:pt x="7275" y="4943"/>
                      <a:pt x="3786" y="7075"/>
                      <a:pt x="0" y="8706"/>
                    </a:cubicBezTo>
                    <a:cubicBezTo>
                      <a:pt x="0" y="8706"/>
                      <a:pt x="7430" y="7301"/>
                      <a:pt x="12883" y="14"/>
                    </a:cubicBezTo>
                    <a:cubicBezTo>
                      <a:pt x="12883" y="14"/>
                      <a:pt x="12848" y="0"/>
                      <a:pt x="12772"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805475" y="4233400"/>
                <a:ext cx="54200" cy="46450"/>
              </a:xfrm>
              <a:custGeom>
                <a:avLst/>
                <a:gdLst/>
                <a:ahLst/>
                <a:cxnLst/>
                <a:rect l="l" t="t" r="r" b="b"/>
                <a:pathLst>
                  <a:path w="2168" h="1858" extrusionOk="0">
                    <a:moveTo>
                      <a:pt x="1465" y="0"/>
                    </a:moveTo>
                    <a:cubicBezTo>
                      <a:pt x="1358" y="12"/>
                      <a:pt x="131" y="119"/>
                      <a:pt x="1" y="1667"/>
                    </a:cubicBezTo>
                    <a:lnTo>
                      <a:pt x="620" y="1857"/>
                    </a:lnTo>
                    <a:cubicBezTo>
                      <a:pt x="620" y="1857"/>
                      <a:pt x="715" y="572"/>
                      <a:pt x="2167" y="286"/>
                    </a:cubicBezTo>
                    <a:cubicBezTo>
                      <a:pt x="1894" y="238"/>
                      <a:pt x="1655" y="143"/>
                      <a:pt x="1465"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5844175" y="4240525"/>
                <a:ext cx="34850" cy="43775"/>
              </a:xfrm>
              <a:custGeom>
                <a:avLst/>
                <a:gdLst/>
                <a:ahLst/>
                <a:cxnLst/>
                <a:rect l="l" t="t" r="r" b="b"/>
                <a:pathLst>
                  <a:path w="1394" h="1751" extrusionOk="0">
                    <a:moveTo>
                      <a:pt x="619" y="1"/>
                    </a:moveTo>
                    <a:cubicBezTo>
                      <a:pt x="310" y="298"/>
                      <a:pt x="0" y="846"/>
                      <a:pt x="238" y="1751"/>
                    </a:cubicBezTo>
                    <a:lnTo>
                      <a:pt x="881" y="1727"/>
                    </a:lnTo>
                    <a:cubicBezTo>
                      <a:pt x="881" y="1727"/>
                      <a:pt x="631" y="787"/>
                      <a:pt x="1393" y="36"/>
                    </a:cubicBezTo>
                    <a:lnTo>
                      <a:pt x="1393" y="36"/>
                    </a:lnTo>
                    <a:cubicBezTo>
                      <a:pt x="1325" y="39"/>
                      <a:pt x="1256" y="41"/>
                      <a:pt x="1189" y="41"/>
                    </a:cubicBezTo>
                    <a:cubicBezTo>
                      <a:pt x="986" y="41"/>
                      <a:pt x="789" y="28"/>
                      <a:pt x="619"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83750" y="4235175"/>
                <a:ext cx="27725" cy="42000"/>
              </a:xfrm>
              <a:custGeom>
                <a:avLst/>
                <a:gdLst/>
                <a:ahLst/>
                <a:cxnLst/>
                <a:rect l="l" t="t" r="r" b="b"/>
                <a:pathLst>
                  <a:path w="1109" h="1680" extrusionOk="0">
                    <a:moveTo>
                      <a:pt x="1108" y="0"/>
                    </a:moveTo>
                    <a:lnTo>
                      <a:pt x="1108" y="0"/>
                    </a:lnTo>
                    <a:cubicBezTo>
                      <a:pt x="810" y="96"/>
                      <a:pt x="525" y="167"/>
                      <a:pt x="239" y="203"/>
                    </a:cubicBezTo>
                    <a:cubicBezTo>
                      <a:pt x="72" y="548"/>
                      <a:pt x="1" y="1024"/>
                      <a:pt x="251" y="1679"/>
                    </a:cubicBezTo>
                    <a:lnTo>
                      <a:pt x="882" y="1596"/>
                    </a:lnTo>
                    <a:cubicBezTo>
                      <a:pt x="882" y="1596"/>
                      <a:pt x="584" y="786"/>
                      <a:pt x="1108"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298025" y="2581250"/>
                <a:ext cx="115625" cy="301825"/>
              </a:xfrm>
              <a:custGeom>
                <a:avLst/>
                <a:gdLst/>
                <a:ahLst/>
                <a:cxnLst/>
                <a:rect l="l" t="t" r="r" b="b"/>
                <a:pathLst>
                  <a:path w="4625" h="12073" extrusionOk="0">
                    <a:moveTo>
                      <a:pt x="2929" y="0"/>
                    </a:moveTo>
                    <a:cubicBezTo>
                      <a:pt x="1958" y="0"/>
                      <a:pt x="2448" y="3762"/>
                      <a:pt x="1660" y="7353"/>
                    </a:cubicBezTo>
                    <a:cubicBezTo>
                      <a:pt x="1077" y="10047"/>
                      <a:pt x="1" y="12073"/>
                      <a:pt x="324" y="12073"/>
                    </a:cubicBezTo>
                    <a:cubicBezTo>
                      <a:pt x="469" y="12073"/>
                      <a:pt x="897" y="11663"/>
                      <a:pt x="1779" y="10722"/>
                    </a:cubicBezTo>
                    <a:cubicBezTo>
                      <a:pt x="4625" y="7698"/>
                      <a:pt x="3220" y="90"/>
                      <a:pt x="3220" y="90"/>
                    </a:cubicBezTo>
                    <a:cubicBezTo>
                      <a:pt x="3111" y="29"/>
                      <a:pt x="3014" y="0"/>
                      <a:pt x="2929"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4707125" y="2495450"/>
                <a:ext cx="171175" cy="143725"/>
              </a:xfrm>
              <a:custGeom>
                <a:avLst/>
                <a:gdLst/>
                <a:ahLst/>
                <a:cxnLst/>
                <a:rect l="l" t="t" r="r" b="b"/>
                <a:pathLst>
                  <a:path w="6847" h="5749" extrusionOk="0">
                    <a:moveTo>
                      <a:pt x="850" y="1"/>
                    </a:moveTo>
                    <a:cubicBezTo>
                      <a:pt x="571" y="1"/>
                      <a:pt x="288" y="41"/>
                      <a:pt x="0" y="129"/>
                    </a:cubicBezTo>
                    <a:cubicBezTo>
                      <a:pt x="0" y="129"/>
                      <a:pt x="4501" y="1605"/>
                      <a:pt x="6847" y="5748"/>
                    </a:cubicBezTo>
                    <a:cubicBezTo>
                      <a:pt x="6847" y="5748"/>
                      <a:pt x="4181" y="1"/>
                      <a:pt x="850"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559200" y="4566775"/>
                <a:ext cx="389950" cy="254500"/>
              </a:xfrm>
              <a:custGeom>
                <a:avLst/>
                <a:gdLst/>
                <a:ahLst/>
                <a:cxnLst/>
                <a:rect l="l" t="t" r="r" b="b"/>
                <a:pathLst>
                  <a:path w="15598" h="10180" extrusionOk="0">
                    <a:moveTo>
                      <a:pt x="5370" y="0"/>
                    </a:moveTo>
                    <a:lnTo>
                      <a:pt x="1488" y="1667"/>
                    </a:lnTo>
                    <a:cubicBezTo>
                      <a:pt x="1488" y="1667"/>
                      <a:pt x="202" y="5191"/>
                      <a:pt x="24" y="9263"/>
                    </a:cubicBezTo>
                    <a:cubicBezTo>
                      <a:pt x="12" y="9561"/>
                      <a:pt x="0" y="9870"/>
                      <a:pt x="0" y="10180"/>
                    </a:cubicBezTo>
                    <a:lnTo>
                      <a:pt x="15550" y="10180"/>
                    </a:lnTo>
                    <a:cubicBezTo>
                      <a:pt x="15550" y="10180"/>
                      <a:pt x="15597" y="9799"/>
                      <a:pt x="15597" y="9263"/>
                    </a:cubicBezTo>
                    <a:cubicBezTo>
                      <a:pt x="15597" y="8084"/>
                      <a:pt x="15347" y="6179"/>
                      <a:pt x="13692" y="5917"/>
                    </a:cubicBezTo>
                    <a:cubicBezTo>
                      <a:pt x="12716" y="5763"/>
                      <a:pt x="11335" y="5679"/>
                      <a:pt x="9966" y="5263"/>
                    </a:cubicBezTo>
                    <a:cubicBezTo>
                      <a:pt x="9632" y="5167"/>
                      <a:pt x="9287" y="5048"/>
                      <a:pt x="8965" y="4893"/>
                    </a:cubicBezTo>
                    <a:cubicBezTo>
                      <a:pt x="8823" y="4834"/>
                      <a:pt x="8680" y="4762"/>
                      <a:pt x="8537" y="4679"/>
                    </a:cubicBezTo>
                    <a:cubicBezTo>
                      <a:pt x="8227" y="4524"/>
                      <a:pt x="7930" y="4334"/>
                      <a:pt x="7644" y="4108"/>
                    </a:cubicBezTo>
                    <a:cubicBezTo>
                      <a:pt x="6560" y="3274"/>
                      <a:pt x="5703" y="2000"/>
                      <a:pt x="5370"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559200" y="4798350"/>
                <a:ext cx="389950" cy="22925"/>
              </a:xfrm>
              <a:custGeom>
                <a:avLst/>
                <a:gdLst/>
                <a:ahLst/>
                <a:cxnLst/>
                <a:rect l="l" t="t" r="r" b="b"/>
                <a:pathLst>
                  <a:path w="15598" h="917" extrusionOk="0">
                    <a:moveTo>
                      <a:pt x="24" y="0"/>
                    </a:moveTo>
                    <a:cubicBezTo>
                      <a:pt x="12" y="298"/>
                      <a:pt x="0" y="607"/>
                      <a:pt x="0" y="917"/>
                    </a:cubicBezTo>
                    <a:lnTo>
                      <a:pt x="15550" y="917"/>
                    </a:lnTo>
                    <a:cubicBezTo>
                      <a:pt x="15550" y="917"/>
                      <a:pt x="15597" y="536"/>
                      <a:pt x="15597"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707125" y="4669450"/>
                <a:ext cx="65500" cy="31575"/>
              </a:xfrm>
              <a:custGeom>
                <a:avLst/>
                <a:gdLst/>
                <a:ahLst/>
                <a:cxnLst/>
                <a:rect l="l" t="t" r="r" b="b"/>
                <a:pathLst>
                  <a:path w="2620" h="1263" extrusionOk="0">
                    <a:moveTo>
                      <a:pt x="1727" y="1"/>
                    </a:moveTo>
                    <a:lnTo>
                      <a:pt x="0" y="477"/>
                    </a:lnTo>
                    <a:lnTo>
                      <a:pt x="465" y="1263"/>
                    </a:lnTo>
                    <a:lnTo>
                      <a:pt x="2620" y="572"/>
                    </a:lnTo>
                    <a:cubicBezTo>
                      <a:pt x="2310" y="417"/>
                      <a:pt x="2013" y="227"/>
                      <a:pt x="172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4749400" y="4689100"/>
                <a:ext cx="58950" cy="33350"/>
              </a:xfrm>
              <a:custGeom>
                <a:avLst/>
                <a:gdLst/>
                <a:ahLst/>
                <a:cxnLst/>
                <a:rect l="l" t="t" r="r" b="b"/>
                <a:pathLst>
                  <a:path w="2358" h="1334" extrusionOk="0">
                    <a:moveTo>
                      <a:pt x="1357" y="0"/>
                    </a:moveTo>
                    <a:lnTo>
                      <a:pt x="0" y="989"/>
                    </a:lnTo>
                    <a:lnTo>
                      <a:pt x="905" y="1334"/>
                    </a:lnTo>
                    <a:lnTo>
                      <a:pt x="2358" y="370"/>
                    </a:lnTo>
                    <a:cubicBezTo>
                      <a:pt x="2024" y="274"/>
                      <a:pt x="1679" y="155"/>
                      <a:pt x="1357"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3168550" y="4522700"/>
                <a:ext cx="297675" cy="298575"/>
              </a:xfrm>
              <a:custGeom>
                <a:avLst/>
                <a:gdLst/>
                <a:ahLst/>
                <a:cxnLst/>
                <a:rect l="l" t="t" r="r" b="b"/>
                <a:pathLst>
                  <a:path w="11907" h="11943" extrusionOk="0">
                    <a:moveTo>
                      <a:pt x="6870" y="1"/>
                    </a:moveTo>
                    <a:cubicBezTo>
                      <a:pt x="6870" y="1"/>
                      <a:pt x="0" y="6061"/>
                      <a:pt x="1012" y="11026"/>
                    </a:cubicBezTo>
                    <a:cubicBezTo>
                      <a:pt x="1084" y="11336"/>
                      <a:pt x="1179" y="11633"/>
                      <a:pt x="1310" y="11943"/>
                    </a:cubicBezTo>
                    <a:lnTo>
                      <a:pt x="11656" y="11943"/>
                    </a:lnTo>
                    <a:cubicBezTo>
                      <a:pt x="11656" y="11943"/>
                      <a:pt x="11799" y="11550"/>
                      <a:pt x="11835" y="11026"/>
                    </a:cubicBezTo>
                    <a:cubicBezTo>
                      <a:pt x="11906" y="10228"/>
                      <a:pt x="11763" y="9133"/>
                      <a:pt x="10656" y="8550"/>
                    </a:cubicBezTo>
                    <a:cubicBezTo>
                      <a:pt x="8811" y="7585"/>
                      <a:pt x="9061" y="2918"/>
                      <a:pt x="9061" y="2918"/>
                    </a:cubicBezTo>
                    <a:lnTo>
                      <a:pt x="6870" y="1"/>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3193850" y="4798350"/>
                <a:ext cx="270575" cy="22925"/>
              </a:xfrm>
              <a:custGeom>
                <a:avLst/>
                <a:gdLst/>
                <a:ahLst/>
                <a:cxnLst/>
                <a:rect l="l" t="t" r="r" b="b"/>
                <a:pathLst>
                  <a:path w="10823" h="917" extrusionOk="0">
                    <a:moveTo>
                      <a:pt x="0" y="0"/>
                    </a:moveTo>
                    <a:cubicBezTo>
                      <a:pt x="72" y="310"/>
                      <a:pt x="167" y="607"/>
                      <a:pt x="298" y="917"/>
                    </a:cubicBezTo>
                    <a:lnTo>
                      <a:pt x="10644" y="917"/>
                    </a:lnTo>
                    <a:cubicBezTo>
                      <a:pt x="10644" y="917"/>
                      <a:pt x="10787" y="524"/>
                      <a:pt x="10823"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3264375" y="4699475"/>
                <a:ext cx="158675" cy="35200"/>
              </a:xfrm>
              <a:custGeom>
                <a:avLst/>
                <a:gdLst/>
                <a:ahLst/>
                <a:cxnLst/>
                <a:rect l="l" t="t" r="r" b="b"/>
                <a:pathLst>
                  <a:path w="6347" h="1408" extrusionOk="0">
                    <a:moveTo>
                      <a:pt x="3098" y="0"/>
                    </a:moveTo>
                    <a:cubicBezTo>
                      <a:pt x="1398" y="0"/>
                      <a:pt x="1" y="681"/>
                      <a:pt x="1" y="681"/>
                    </a:cubicBezTo>
                    <a:lnTo>
                      <a:pt x="1" y="1407"/>
                    </a:lnTo>
                    <a:cubicBezTo>
                      <a:pt x="783" y="896"/>
                      <a:pt x="1933" y="742"/>
                      <a:pt x="3039" y="742"/>
                    </a:cubicBezTo>
                    <a:cubicBezTo>
                      <a:pt x="4744" y="742"/>
                      <a:pt x="6347" y="1109"/>
                      <a:pt x="6347" y="1109"/>
                    </a:cubicBezTo>
                    <a:cubicBezTo>
                      <a:pt x="5322" y="262"/>
                      <a:pt x="4152" y="0"/>
                      <a:pt x="3098"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3264375" y="4671975"/>
                <a:ext cx="137250" cy="27575"/>
              </a:xfrm>
              <a:custGeom>
                <a:avLst/>
                <a:gdLst/>
                <a:ahLst/>
                <a:cxnLst/>
                <a:rect l="l" t="t" r="r" b="b"/>
                <a:pathLst>
                  <a:path w="5490" h="1103" extrusionOk="0">
                    <a:moveTo>
                      <a:pt x="2528" y="1"/>
                    </a:moveTo>
                    <a:cubicBezTo>
                      <a:pt x="1307" y="1"/>
                      <a:pt x="310" y="376"/>
                      <a:pt x="310" y="376"/>
                    </a:cubicBezTo>
                    <a:lnTo>
                      <a:pt x="1" y="1102"/>
                    </a:lnTo>
                    <a:cubicBezTo>
                      <a:pt x="902" y="678"/>
                      <a:pt x="1812" y="536"/>
                      <a:pt x="2625" y="536"/>
                    </a:cubicBezTo>
                    <a:cubicBezTo>
                      <a:pt x="4251" y="536"/>
                      <a:pt x="5490" y="1102"/>
                      <a:pt x="5490" y="1102"/>
                    </a:cubicBezTo>
                    <a:cubicBezTo>
                      <a:pt x="4622" y="240"/>
                      <a:pt x="3504" y="1"/>
                      <a:pt x="2528"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3252175" y="2957050"/>
                <a:ext cx="1580000" cy="1724325"/>
              </a:xfrm>
              <a:custGeom>
                <a:avLst/>
                <a:gdLst/>
                <a:ahLst/>
                <a:cxnLst/>
                <a:rect l="l" t="t" r="r" b="b"/>
                <a:pathLst>
                  <a:path w="63200" h="68973" extrusionOk="0">
                    <a:moveTo>
                      <a:pt x="35624" y="0"/>
                    </a:moveTo>
                    <a:lnTo>
                      <a:pt x="14991" y="7584"/>
                    </a:lnTo>
                    <a:lnTo>
                      <a:pt x="18241" y="14240"/>
                    </a:lnTo>
                    <a:cubicBezTo>
                      <a:pt x="18241" y="14240"/>
                      <a:pt x="18134" y="17752"/>
                      <a:pt x="17932" y="22408"/>
                    </a:cubicBezTo>
                    <a:cubicBezTo>
                      <a:pt x="17920" y="22515"/>
                      <a:pt x="17920" y="22622"/>
                      <a:pt x="17908" y="22729"/>
                    </a:cubicBezTo>
                    <a:cubicBezTo>
                      <a:pt x="17598" y="29599"/>
                      <a:pt x="17074" y="38791"/>
                      <a:pt x="16336" y="42922"/>
                    </a:cubicBezTo>
                    <a:cubicBezTo>
                      <a:pt x="16336" y="42922"/>
                      <a:pt x="6906" y="54423"/>
                      <a:pt x="1" y="65889"/>
                    </a:cubicBezTo>
                    <a:cubicBezTo>
                      <a:pt x="1" y="65889"/>
                      <a:pt x="3037" y="68485"/>
                      <a:pt x="6609" y="68973"/>
                    </a:cubicBezTo>
                    <a:cubicBezTo>
                      <a:pt x="6609" y="68973"/>
                      <a:pt x="25873" y="51066"/>
                      <a:pt x="27635" y="46815"/>
                    </a:cubicBezTo>
                    <a:cubicBezTo>
                      <a:pt x="29183" y="43077"/>
                      <a:pt x="32898" y="26753"/>
                      <a:pt x="33767" y="22860"/>
                    </a:cubicBezTo>
                    <a:cubicBezTo>
                      <a:pt x="33886" y="22324"/>
                      <a:pt x="33957" y="22015"/>
                      <a:pt x="33957" y="22015"/>
                    </a:cubicBezTo>
                    <a:lnTo>
                      <a:pt x="34005" y="22050"/>
                    </a:lnTo>
                    <a:lnTo>
                      <a:pt x="51721" y="35338"/>
                    </a:lnTo>
                    <a:cubicBezTo>
                      <a:pt x="51721" y="35338"/>
                      <a:pt x="51817" y="50137"/>
                      <a:pt x="52841" y="67342"/>
                    </a:cubicBezTo>
                    <a:cubicBezTo>
                      <a:pt x="52841" y="67342"/>
                      <a:pt x="54738" y="67814"/>
                      <a:pt x="57387" y="67814"/>
                    </a:cubicBezTo>
                    <a:cubicBezTo>
                      <a:pt x="58049" y="67814"/>
                      <a:pt x="58758" y="67785"/>
                      <a:pt x="59496" y="67711"/>
                    </a:cubicBezTo>
                    <a:cubicBezTo>
                      <a:pt x="59496" y="67711"/>
                      <a:pt x="63199" y="33766"/>
                      <a:pt x="63187" y="29599"/>
                    </a:cubicBezTo>
                    <a:cubicBezTo>
                      <a:pt x="63187" y="27730"/>
                      <a:pt x="49412" y="14526"/>
                      <a:pt x="43208" y="8692"/>
                    </a:cubicBezTo>
                    <a:cubicBezTo>
                      <a:pt x="43137" y="8620"/>
                      <a:pt x="43054" y="8549"/>
                      <a:pt x="42982" y="8477"/>
                    </a:cubicBezTo>
                    <a:cubicBezTo>
                      <a:pt x="41315" y="6906"/>
                      <a:pt x="40256" y="5918"/>
                      <a:pt x="40256" y="5918"/>
                    </a:cubicBezTo>
                    <a:lnTo>
                      <a:pt x="35624" y="0"/>
                    </a:ln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3699850" y="3361850"/>
                <a:ext cx="117000" cy="163450"/>
              </a:xfrm>
              <a:custGeom>
                <a:avLst/>
                <a:gdLst/>
                <a:ahLst/>
                <a:cxnLst/>
                <a:rect l="l" t="t" r="r" b="b"/>
                <a:pathLst>
                  <a:path w="4680" h="6538" extrusionOk="0">
                    <a:moveTo>
                      <a:pt x="3894" y="1"/>
                    </a:moveTo>
                    <a:lnTo>
                      <a:pt x="3632" y="60"/>
                    </a:lnTo>
                    <a:cubicBezTo>
                      <a:pt x="3632" y="96"/>
                      <a:pt x="4370" y="3858"/>
                      <a:pt x="25" y="6216"/>
                    </a:cubicBezTo>
                    <a:cubicBezTo>
                      <a:pt x="13" y="6323"/>
                      <a:pt x="13" y="6430"/>
                      <a:pt x="1" y="6537"/>
                    </a:cubicBezTo>
                    <a:cubicBezTo>
                      <a:pt x="4680" y="4084"/>
                      <a:pt x="3906" y="36"/>
                      <a:pt x="3894" y="1"/>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024300" y="3216900"/>
                <a:ext cx="157475" cy="311675"/>
              </a:xfrm>
              <a:custGeom>
                <a:avLst/>
                <a:gdLst/>
                <a:ahLst/>
                <a:cxnLst/>
                <a:rect l="l" t="t" r="r" b="b"/>
                <a:pathLst>
                  <a:path w="6299" h="12467" extrusionOk="0">
                    <a:moveTo>
                      <a:pt x="3013" y="0"/>
                    </a:moveTo>
                    <a:lnTo>
                      <a:pt x="2775" y="131"/>
                    </a:lnTo>
                    <a:cubicBezTo>
                      <a:pt x="2810" y="191"/>
                      <a:pt x="5882" y="5894"/>
                      <a:pt x="2739" y="8680"/>
                    </a:cubicBezTo>
                    <a:cubicBezTo>
                      <a:pt x="1929" y="4453"/>
                      <a:pt x="251" y="2024"/>
                      <a:pt x="227" y="2001"/>
                    </a:cubicBezTo>
                    <a:lnTo>
                      <a:pt x="1" y="2155"/>
                    </a:lnTo>
                    <a:cubicBezTo>
                      <a:pt x="36" y="2203"/>
                      <a:pt x="2691" y="6013"/>
                      <a:pt x="2882" y="12466"/>
                    </a:cubicBezTo>
                    <a:cubicBezTo>
                      <a:pt x="3001" y="11930"/>
                      <a:pt x="3072" y="11621"/>
                      <a:pt x="3072" y="11621"/>
                    </a:cubicBezTo>
                    <a:lnTo>
                      <a:pt x="3120" y="11656"/>
                    </a:lnTo>
                    <a:cubicBezTo>
                      <a:pt x="3060" y="10704"/>
                      <a:pt x="2941" y="9823"/>
                      <a:pt x="2798" y="9001"/>
                    </a:cubicBezTo>
                    <a:cubicBezTo>
                      <a:pt x="6299" y="6108"/>
                      <a:pt x="3049" y="60"/>
                      <a:pt x="3013"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4216575" y="3115100"/>
                <a:ext cx="115825" cy="61050"/>
              </a:xfrm>
              <a:custGeom>
                <a:avLst/>
                <a:gdLst/>
                <a:ahLst/>
                <a:cxnLst/>
                <a:rect l="l" t="t" r="r" b="b"/>
                <a:pathLst>
                  <a:path w="4633" h="2442" extrusionOk="0">
                    <a:moveTo>
                      <a:pt x="180" y="0"/>
                    </a:moveTo>
                    <a:lnTo>
                      <a:pt x="1" y="215"/>
                    </a:lnTo>
                    <a:cubicBezTo>
                      <a:pt x="120" y="322"/>
                      <a:pt x="2668" y="2441"/>
                      <a:pt x="4192" y="2441"/>
                    </a:cubicBezTo>
                    <a:cubicBezTo>
                      <a:pt x="4347" y="2441"/>
                      <a:pt x="4490" y="2429"/>
                      <a:pt x="4621" y="2370"/>
                    </a:cubicBezTo>
                    <a:lnTo>
                      <a:pt x="4632" y="2370"/>
                    </a:lnTo>
                    <a:cubicBezTo>
                      <a:pt x="4561" y="2298"/>
                      <a:pt x="4478" y="2227"/>
                      <a:pt x="4406" y="2155"/>
                    </a:cubicBezTo>
                    <a:cubicBezTo>
                      <a:pt x="4335" y="2171"/>
                      <a:pt x="4259" y="2178"/>
                      <a:pt x="4178" y="2178"/>
                    </a:cubicBezTo>
                    <a:cubicBezTo>
                      <a:pt x="3017" y="2178"/>
                      <a:pt x="948" y="657"/>
                      <a:pt x="180"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3663250" y="2252350"/>
                <a:ext cx="417325" cy="311525"/>
              </a:xfrm>
              <a:custGeom>
                <a:avLst/>
                <a:gdLst/>
                <a:ahLst/>
                <a:cxnLst/>
                <a:rect l="l" t="t" r="r" b="b"/>
                <a:pathLst>
                  <a:path w="16693" h="12461" extrusionOk="0">
                    <a:moveTo>
                      <a:pt x="3565" y="0"/>
                    </a:moveTo>
                    <a:cubicBezTo>
                      <a:pt x="1587" y="0"/>
                      <a:pt x="0" y="256"/>
                      <a:pt x="0" y="256"/>
                    </a:cubicBezTo>
                    <a:cubicBezTo>
                      <a:pt x="7668" y="3983"/>
                      <a:pt x="11240" y="12460"/>
                      <a:pt x="11240" y="12460"/>
                    </a:cubicBezTo>
                    <a:cubicBezTo>
                      <a:pt x="11787" y="9138"/>
                      <a:pt x="16693" y="8483"/>
                      <a:pt x="16693" y="8483"/>
                    </a:cubicBezTo>
                    <a:cubicBezTo>
                      <a:pt x="16693" y="8483"/>
                      <a:pt x="12561" y="3257"/>
                      <a:pt x="9418" y="1244"/>
                    </a:cubicBezTo>
                    <a:cubicBezTo>
                      <a:pt x="7856" y="250"/>
                      <a:pt x="5520" y="0"/>
                      <a:pt x="3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3239675" y="2257850"/>
                <a:ext cx="1040925" cy="1173150"/>
              </a:xfrm>
              <a:custGeom>
                <a:avLst/>
                <a:gdLst/>
                <a:ahLst/>
                <a:cxnLst/>
                <a:rect l="l" t="t" r="r" b="b"/>
                <a:pathLst>
                  <a:path w="41637" h="46926" extrusionOk="0">
                    <a:moveTo>
                      <a:pt x="17805" y="1"/>
                    </a:moveTo>
                    <a:cubicBezTo>
                      <a:pt x="17519" y="1"/>
                      <a:pt x="17231" y="12"/>
                      <a:pt x="16943" y="36"/>
                    </a:cubicBezTo>
                    <a:cubicBezTo>
                      <a:pt x="13514" y="310"/>
                      <a:pt x="10109" y="1894"/>
                      <a:pt x="7490" y="3310"/>
                    </a:cubicBezTo>
                    <a:cubicBezTo>
                      <a:pt x="4835" y="4739"/>
                      <a:pt x="405" y="10133"/>
                      <a:pt x="203" y="13443"/>
                    </a:cubicBezTo>
                    <a:cubicBezTo>
                      <a:pt x="1" y="16681"/>
                      <a:pt x="2394" y="19658"/>
                      <a:pt x="4013" y="22182"/>
                    </a:cubicBezTo>
                    <a:cubicBezTo>
                      <a:pt x="9049" y="30064"/>
                      <a:pt x="14360" y="37041"/>
                      <a:pt x="16610" y="46292"/>
                    </a:cubicBezTo>
                    <a:cubicBezTo>
                      <a:pt x="16614" y="46313"/>
                      <a:pt x="18128" y="46926"/>
                      <a:pt x="20699" y="46926"/>
                    </a:cubicBezTo>
                    <a:cubicBezTo>
                      <a:pt x="25224" y="46926"/>
                      <a:pt x="33026" y="45028"/>
                      <a:pt x="41637" y="34671"/>
                    </a:cubicBezTo>
                    <a:cubicBezTo>
                      <a:pt x="41637" y="34671"/>
                      <a:pt x="34005" y="24408"/>
                      <a:pt x="31374" y="15669"/>
                    </a:cubicBezTo>
                    <a:cubicBezTo>
                      <a:pt x="30302" y="12109"/>
                      <a:pt x="29207" y="8323"/>
                      <a:pt x="27147" y="5192"/>
                    </a:cubicBezTo>
                    <a:cubicBezTo>
                      <a:pt x="25035" y="1985"/>
                      <a:pt x="21527" y="1"/>
                      <a:pt x="178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3399225" y="2238500"/>
                <a:ext cx="168500" cy="147225"/>
              </a:xfrm>
              <a:custGeom>
                <a:avLst/>
                <a:gdLst/>
                <a:ahLst/>
                <a:cxnLst/>
                <a:rect l="l" t="t" r="r" b="b"/>
                <a:pathLst>
                  <a:path w="6740" h="5889" extrusionOk="0">
                    <a:moveTo>
                      <a:pt x="6061" y="1"/>
                    </a:moveTo>
                    <a:lnTo>
                      <a:pt x="0" y="774"/>
                    </a:lnTo>
                    <a:cubicBezTo>
                      <a:pt x="0" y="774"/>
                      <a:pt x="1691" y="3680"/>
                      <a:pt x="917" y="5275"/>
                    </a:cubicBezTo>
                    <a:cubicBezTo>
                      <a:pt x="917" y="5275"/>
                      <a:pt x="2693" y="5889"/>
                      <a:pt x="4283" y="5889"/>
                    </a:cubicBezTo>
                    <a:cubicBezTo>
                      <a:pt x="5572" y="5889"/>
                      <a:pt x="6739" y="5485"/>
                      <a:pt x="6739" y="4025"/>
                    </a:cubicBezTo>
                    <a:cubicBezTo>
                      <a:pt x="6739" y="4025"/>
                      <a:pt x="5644" y="1572"/>
                      <a:pt x="6061"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3582875" y="2754625"/>
                <a:ext cx="197375" cy="144700"/>
              </a:xfrm>
              <a:custGeom>
                <a:avLst/>
                <a:gdLst/>
                <a:ahLst/>
                <a:cxnLst/>
                <a:rect l="l" t="t" r="r" b="b"/>
                <a:pathLst>
                  <a:path w="7895" h="5788" extrusionOk="0">
                    <a:moveTo>
                      <a:pt x="5608" y="1"/>
                    </a:moveTo>
                    <a:cubicBezTo>
                      <a:pt x="5608" y="1"/>
                      <a:pt x="2358" y="918"/>
                      <a:pt x="1548" y="2073"/>
                    </a:cubicBezTo>
                    <a:cubicBezTo>
                      <a:pt x="727" y="3216"/>
                      <a:pt x="1" y="5787"/>
                      <a:pt x="1" y="5787"/>
                    </a:cubicBezTo>
                    <a:lnTo>
                      <a:pt x="5608" y="5787"/>
                    </a:lnTo>
                    <a:lnTo>
                      <a:pt x="6656" y="3847"/>
                    </a:lnTo>
                    <a:lnTo>
                      <a:pt x="7894" y="1263"/>
                    </a:lnTo>
                    <a:lnTo>
                      <a:pt x="5608" y="1"/>
                    </a:ln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3236700" y="1823250"/>
                <a:ext cx="409300" cy="393250"/>
              </a:xfrm>
              <a:custGeom>
                <a:avLst/>
                <a:gdLst/>
                <a:ahLst/>
                <a:cxnLst/>
                <a:rect l="l" t="t" r="r" b="b"/>
                <a:pathLst>
                  <a:path w="16372" h="15730" extrusionOk="0">
                    <a:moveTo>
                      <a:pt x="8569" y="1"/>
                    </a:moveTo>
                    <a:cubicBezTo>
                      <a:pt x="8020" y="1"/>
                      <a:pt x="7383" y="62"/>
                      <a:pt x="6644" y="216"/>
                    </a:cubicBezTo>
                    <a:cubicBezTo>
                      <a:pt x="4001" y="775"/>
                      <a:pt x="1894" y="2371"/>
                      <a:pt x="965" y="5335"/>
                    </a:cubicBezTo>
                    <a:cubicBezTo>
                      <a:pt x="1" y="8431"/>
                      <a:pt x="1941" y="15075"/>
                      <a:pt x="4489" y="15729"/>
                    </a:cubicBezTo>
                    <a:lnTo>
                      <a:pt x="14086" y="14146"/>
                    </a:lnTo>
                    <a:cubicBezTo>
                      <a:pt x="14086" y="14146"/>
                      <a:pt x="16372" y="13193"/>
                      <a:pt x="14895" y="6347"/>
                    </a:cubicBezTo>
                    <a:cubicBezTo>
                      <a:pt x="13919" y="1811"/>
                      <a:pt x="12514" y="1132"/>
                      <a:pt x="11609" y="1097"/>
                    </a:cubicBezTo>
                    <a:cubicBezTo>
                      <a:pt x="11609" y="1097"/>
                      <a:pt x="10878" y="1"/>
                      <a:pt x="8569"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3592100" y="2038825"/>
                <a:ext cx="72550" cy="98450"/>
              </a:xfrm>
              <a:custGeom>
                <a:avLst/>
                <a:gdLst/>
                <a:ahLst/>
                <a:cxnLst/>
                <a:rect l="l" t="t" r="r" b="b"/>
                <a:pathLst>
                  <a:path w="2902" h="3938" extrusionOk="0">
                    <a:moveTo>
                      <a:pt x="1645" y="1"/>
                    </a:moveTo>
                    <a:cubicBezTo>
                      <a:pt x="1057" y="1"/>
                      <a:pt x="417" y="891"/>
                      <a:pt x="417" y="891"/>
                    </a:cubicBezTo>
                    <a:cubicBezTo>
                      <a:pt x="417" y="891"/>
                      <a:pt x="1" y="3094"/>
                      <a:pt x="525" y="3761"/>
                    </a:cubicBezTo>
                    <a:cubicBezTo>
                      <a:pt x="621" y="3880"/>
                      <a:pt x="762" y="3938"/>
                      <a:pt x="927" y="3938"/>
                    </a:cubicBezTo>
                    <a:cubicBezTo>
                      <a:pt x="1678" y="3938"/>
                      <a:pt x="2902" y="2743"/>
                      <a:pt x="2394" y="868"/>
                    </a:cubicBezTo>
                    <a:cubicBezTo>
                      <a:pt x="2213" y="218"/>
                      <a:pt x="1935" y="1"/>
                      <a:pt x="164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3254225" y="2101600"/>
                <a:ext cx="75675" cy="89550"/>
              </a:xfrm>
              <a:custGeom>
                <a:avLst/>
                <a:gdLst/>
                <a:ahLst/>
                <a:cxnLst/>
                <a:rect l="l" t="t" r="r" b="b"/>
                <a:pathLst>
                  <a:path w="3027" h="3582" extrusionOk="0">
                    <a:moveTo>
                      <a:pt x="705" y="1"/>
                    </a:moveTo>
                    <a:cubicBezTo>
                      <a:pt x="317" y="1"/>
                      <a:pt x="0" y="248"/>
                      <a:pt x="50" y="1095"/>
                    </a:cubicBezTo>
                    <a:cubicBezTo>
                      <a:pt x="144" y="2802"/>
                      <a:pt x="1344" y="3582"/>
                      <a:pt x="2120" y="3582"/>
                    </a:cubicBezTo>
                    <a:cubicBezTo>
                      <a:pt x="2420" y="3582"/>
                      <a:pt x="2657" y="3464"/>
                      <a:pt x="2740" y="3238"/>
                    </a:cubicBezTo>
                    <a:cubicBezTo>
                      <a:pt x="3026" y="2429"/>
                      <a:pt x="1931" y="488"/>
                      <a:pt x="1931" y="488"/>
                    </a:cubicBezTo>
                    <a:cubicBezTo>
                      <a:pt x="1931" y="488"/>
                      <a:pt x="1249" y="1"/>
                      <a:pt x="70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3276300" y="1888900"/>
                <a:ext cx="353625" cy="409850"/>
              </a:xfrm>
              <a:custGeom>
                <a:avLst/>
                <a:gdLst/>
                <a:ahLst/>
                <a:cxnLst/>
                <a:rect l="l" t="t" r="r" b="b"/>
                <a:pathLst>
                  <a:path w="14145" h="16394" extrusionOk="0">
                    <a:moveTo>
                      <a:pt x="7241" y="1"/>
                    </a:moveTo>
                    <a:cubicBezTo>
                      <a:pt x="6749" y="1"/>
                      <a:pt x="6224" y="46"/>
                      <a:pt x="5667" y="138"/>
                    </a:cubicBezTo>
                    <a:cubicBezTo>
                      <a:pt x="1405" y="852"/>
                      <a:pt x="0" y="3507"/>
                      <a:pt x="631" y="7353"/>
                    </a:cubicBezTo>
                    <a:cubicBezTo>
                      <a:pt x="1778" y="14316"/>
                      <a:pt x="3973" y="16394"/>
                      <a:pt x="7101" y="16394"/>
                    </a:cubicBezTo>
                    <a:cubicBezTo>
                      <a:pt x="7578" y="16394"/>
                      <a:pt x="8077" y="16345"/>
                      <a:pt x="8596" y="16259"/>
                    </a:cubicBezTo>
                    <a:cubicBezTo>
                      <a:pt x="12406" y="15628"/>
                      <a:pt x="14145" y="12794"/>
                      <a:pt x="12918" y="5329"/>
                    </a:cubicBezTo>
                    <a:cubicBezTo>
                      <a:pt x="12370" y="1985"/>
                      <a:pt x="10516" y="1"/>
                      <a:pt x="7241"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3181050" y="1862300"/>
                <a:ext cx="487400" cy="277100"/>
              </a:xfrm>
              <a:custGeom>
                <a:avLst/>
                <a:gdLst/>
                <a:ahLst/>
                <a:cxnLst/>
                <a:rect l="l" t="t" r="r" b="b"/>
                <a:pathLst>
                  <a:path w="19496" h="11084" extrusionOk="0">
                    <a:moveTo>
                      <a:pt x="11948" y="1"/>
                    </a:moveTo>
                    <a:cubicBezTo>
                      <a:pt x="11349" y="1"/>
                      <a:pt x="10686" y="57"/>
                      <a:pt x="9954" y="178"/>
                    </a:cubicBezTo>
                    <a:cubicBezTo>
                      <a:pt x="0" y="1809"/>
                      <a:pt x="5036" y="11084"/>
                      <a:pt x="5036" y="11084"/>
                    </a:cubicBezTo>
                    <a:lnTo>
                      <a:pt x="4882" y="6274"/>
                    </a:lnTo>
                    <a:cubicBezTo>
                      <a:pt x="10275" y="6035"/>
                      <a:pt x="14573" y="2928"/>
                      <a:pt x="14573" y="2928"/>
                    </a:cubicBezTo>
                    <a:cubicBezTo>
                      <a:pt x="16693" y="4416"/>
                      <a:pt x="17002" y="8881"/>
                      <a:pt x="17002" y="8881"/>
                    </a:cubicBezTo>
                    <a:cubicBezTo>
                      <a:pt x="17002" y="8881"/>
                      <a:pt x="19496" y="1"/>
                      <a:pt x="11948"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3232525" y="1792950"/>
                <a:ext cx="371200" cy="227100"/>
              </a:xfrm>
              <a:custGeom>
                <a:avLst/>
                <a:gdLst/>
                <a:ahLst/>
                <a:cxnLst/>
                <a:rect l="l" t="t" r="r" b="b"/>
                <a:pathLst>
                  <a:path w="14848" h="9084" extrusionOk="0">
                    <a:moveTo>
                      <a:pt x="8939" y="0"/>
                    </a:moveTo>
                    <a:cubicBezTo>
                      <a:pt x="6940" y="0"/>
                      <a:pt x="4538" y="459"/>
                      <a:pt x="2549" y="1713"/>
                    </a:cubicBezTo>
                    <a:cubicBezTo>
                      <a:pt x="2144" y="1963"/>
                      <a:pt x="1751" y="2249"/>
                      <a:pt x="1394" y="2571"/>
                    </a:cubicBezTo>
                    <a:cubicBezTo>
                      <a:pt x="1" y="3809"/>
                      <a:pt x="799" y="9083"/>
                      <a:pt x="799" y="9083"/>
                    </a:cubicBezTo>
                    <a:cubicBezTo>
                      <a:pt x="799" y="9083"/>
                      <a:pt x="5226" y="4857"/>
                      <a:pt x="10726" y="4857"/>
                    </a:cubicBezTo>
                    <a:cubicBezTo>
                      <a:pt x="12053" y="4857"/>
                      <a:pt x="13443" y="5103"/>
                      <a:pt x="14848" y="5714"/>
                    </a:cubicBezTo>
                    <a:cubicBezTo>
                      <a:pt x="14848" y="5714"/>
                      <a:pt x="13979" y="2118"/>
                      <a:pt x="12824" y="928"/>
                    </a:cubicBezTo>
                    <a:cubicBezTo>
                      <a:pt x="12645" y="737"/>
                      <a:pt x="12336" y="570"/>
                      <a:pt x="11943" y="428"/>
                    </a:cubicBezTo>
                    <a:cubicBezTo>
                      <a:pt x="11208" y="168"/>
                      <a:pt x="10147" y="0"/>
                      <a:pt x="8939" y="0"/>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3267350" y="1823625"/>
                <a:ext cx="421525" cy="180950"/>
              </a:xfrm>
              <a:custGeom>
                <a:avLst/>
                <a:gdLst/>
                <a:ahLst/>
                <a:cxnLst/>
                <a:rect l="l" t="t" r="r" b="b"/>
                <a:pathLst>
                  <a:path w="16861" h="7238" extrusionOk="0">
                    <a:moveTo>
                      <a:pt x="9757" y="1"/>
                    </a:moveTo>
                    <a:cubicBezTo>
                      <a:pt x="6861" y="1"/>
                      <a:pt x="3697" y="723"/>
                      <a:pt x="2263" y="1998"/>
                    </a:cubicBezTo>
                    <a:cubicBezTo>
                      <a:pt x="965" y="3141"/>
                      <a:pt x="1" y="7237"/>
                      <a:pt x="1" y="7237"/>
                    </a:cubicBezTo>
                    <a:cubicBezTo>
                      <a:pt x="3764" y="4753"/>
                      <a:pt x="6854" y="4056"/>
                      <a:pt x="9138" y="4056"/>
                    </a:cubicBezTo>
                    <a:cubicBezTo>
                      <a:pt x="12065" y="4056"/>
                      <a:pt x="13669" y="5201"/>
                      <a:pt x="13669" y="5201"/>
                    </a:cubicBezTo>
                    <a:cubicBezTo>
                      <a:pt x="13669" y="5201"/>
                      <a:pt x="16860" y="1725"/>
                      <a:pt x="13669" y="570"/>
                    </a:cubicBezTo>
                    <a:cubicBezTo>
                      <a:pt x="12602" y="183"/>
                      <a:pt x="11213" y="1"/>
                      <a:pt x="9757" y="1"/>
                    </a:cubicBezTo>
                    <a:close/>
                  </a:path>
                </a:pathLst>
              </a:custGeom>
              <a:solidFill>
                <a:srgbClr val="DC2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3413200" y="2683800"/>
                <a:ext cx="559925" cy="334100"/>
              </a:xfrm>
              <a:custGeom>
                <a:avLst/>
                <a:gdLst/>
                <a:ahLst/>
                <a:cxnLst/>
                <a:rect l="l" t="t" r="r" b="b"/>
                <a:pathLst>
                  <a:path w="22397" h="13364" extrusionOk="0">
                    <a:moveTo>
                      <a:pt x="3549" y="0"/>
                    </a:moveTo>
                    <a:cubicBezTo>
                      <a:pt x="1846" y="1250"/>
                      <a:pt x="1" y="7775"/>
                      <a:pt x="1" y="7775"/>
                    </a:cubicBezTo>
                    <a:cubicBezTo>
                      <a:pt x="1" y="7775"/>
                      <a:pt x="8439" y="13364"/>
                      <a:pt x="11439" y="13364"/>
                    </a:cubicBezTo>
                    <a:cubicBezTo>
                      <a:pt x="11585" y="13364"/>
                      <a:pt x="11717" y="13351"/>
                      <a:pt x="11836" y="13323"/>
                    </a:cubicBezTo>
                    <a:cubicBezTo>
                      <a:pt x="16717" y="12192"/>
                      <a:pt x="22397" y="1929"/>
                      <a:pt x="22397" y="1929"/>
                    </a:cubicBezTo>
                    <a:cubicBezTo>
                      <a:pt x="22107" y="1912"/>
                      <a:pt x="21819" y="1904"/>
                      <a:pt x="21535" y="1904"/>
                    </a:cubicBezTo>
                    <a:cubicBezTo>
                      <a:pt x="15101" y="1904"/>
                      <a:pt x="10252" y="6108"/>
                      <a:pt x="10252" y="6108"/>
                    </a:cubicBezTo>
                    <a:cubicBezTo>
                      <a:pt x="6026" y="3846"/>
                      <a:pt x="3549" y="0"/>
                      <a:pt x="3549" y="0"/>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3149200" y="2478900"/>
                <a:ext cx="433700" cy="443650"/>
              </a:xfrm>
              <a:custGeom>
                <a:avLst/>
                <a:gdLst/>
                <a:ahLst/>
                <a:cxnLst/>
                <a:rect l="l" t="t" r="r" b="b"/>
                <a:pathLst>
                  <a:path w="17348" h="17746" extrusionOk="0">
                    <a:moveTo>
                      <a:pt x="6966" y="0"/>
                    </a:moveTo>
                    <a:cubicBezTo>
                      <a:pt x="6192" y="0"/>
                      <a:pt x="5497" y="365"/>
                      <a:pt x="4965" y="1231"/>
                    </a:cubicBezTo>
                    <a:cubicBezTo>
                      <a:pt x="0" y="9304"/>
                      <a:pt x="12145" y="17745"/>
                      <a:pt x="12145" y="17745"/>
                    </a:cubicBezTo>
                    <a:cubicBezTo>
                      <a:pt x="12109" y="13816"/>
                      <a:pt x="17348" y="11637"/>
                      <a:pt x="17348" y="11637"/>
                    </a:cubicBezTo>
                    <a:cubicBezTo>
                      <a:pt x="17348" y="11637"/>
                      <a:pt x="16038" y="10804"/>
                      <a:pt x="14264" y="6898"/>
                    </a:cubicBezTo>
                    <a:cubicBezTo>
                      <a:pt x="12896" y="3907"/>
                      <a:pt x="9502" y="0"/>
                      <a:pt x="6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3669500" y="2468000"/>
                <a:ext cx="527775" cy="326250"/>
              </a:xfrm>
              <a:custGeom>
                <a:avLst/>
                <a:gdLst/>
                <a:ahLst/>
                <a:cxnLst/>
                <a:rect l="l" t="t" r="r" b="b"/>
                <a:pathLst>
                  <a:path w="21111" h="13050" extrusionOk="0">
                    <a:moveTo>
                      <a:pt x="15740" y="0"/>
                    </a:moveTo>
                    <a:cubicBezTo>
                      <a:pt x="15740" y="0"/>
                      <a:pt x="13526" y="0"/>
                      <a:pt x="12323" y="1584"/>
                    </a:cubicBezTo>
                    <a:lnTo>
                      <a:pt x="13681" y="5834"/>
                    </a:lnTo>
                    <a:cubicBezTo>
                      <a:pt x="3191" y="9918"/>
                      <a:pt x="0" y="13049"/>
                      <a:pt x="0" y="13049"/>
                    </a:cubicBezTo>
                    <a:cubicBezTo>
                      <a:pt x="8406" y="12752"/>
                      <a:pt x="19610" y="11263"/>
                      <a:pt x="20193" y="9847"/>
                    </a:cubicBezTo>
                    <a:cubicBezTo>
                      <a:pt x="21110" y="7584"/>
                      <a:pt x="15740" y="0"/>
                      <a:pt x="1574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3956725" y="2514425"/>
                <a:ext cx="136475" cy="125050"/>
              </a:xfrm>
              <a:custGeom>
                <a:avLst/>
                <a:gdLst/>
                <a:ahLst/>
                <a:cxnLst/>
                <a:rect l="l" t="t" r="r" b="b"/>
                <a:pathLst>
                  <a:path w="5459" h="5002" extrusionOk="0">
                    <a:moveTo>
                      <a:pt x="3392" y="1"/>
                    </a:moveTo>
                    <a:cubicBezTo>
                      <a:pt x="3103" y="1"/>
                      <a:pt x="2726" y="200"/>
                      <a:pt x="2406" y="346"/>
                    </a:cubicBezTo>
                    <a:cubicBezTo>
                      <a:pt x="1858" y="584"/>
                      <a:pt x="1025" y="1846"/>
                      <a:pt x="894" y="2156"/>
                    </a:cubicBezTo>
                    <a:cubicBezTo>
                      <a:pt x="751" y="2465"/>
                      <a:pt x="858" y="3465"/>
                      <a:pt x="465" y="4013"/>
                    </a:cubicBezTo>
                    <a:cubicBezTo>
                      <a:pt x="84" y="4561"/>
                      <a:pt x="1" y="5001"/>
                      <a:pt x="1" y="5001"/>
                    </a:cubicBezTo>
                    <a:cubicBezTo>
                      <a:pt x="1691" y="4299"/>
                      <a:pt x="3073" y="4739"/>
                      <a:pt x="3335" y="4025"/>
                    </a:cubicBezTo>
                    <a:cubicBezTo>
                      <a:pt x="3513" y="3501"/>
                      <a:pt x="2382" y="3322"/>
                      <a:pt x="2382" y="3322"/>
                    </a:cubicBezTo>
                    <a:cubicBezTo>
                      <a:pt x="2382" y="3322"/>
                      <a:pt x="3459" y="2726"/>
                      <a:pt x="4321" y="2726"/>
                    </a:cubicBezTo>
                    <a:cubicBezTo>
                      <a:pt x="4337" y="2726"/>
                      <a:pt x="4354" y="2727"/>
                      <a:pt x="4370" y="2727"/>
                    </a:cubicBezTo>
                    <a:cubicBezTo>
                      <a:pt x="4386" y="2727"/>
                      <a:pt x="4402" y="2728"/>
                      <a:pt x="4417" y="2728"/>
                    </a:cubicBezTo>
                    <a:cubicBezTo>
                      <a:pt x="5458" y="2728"/>
                      <a:pt x="5203" y="1938"/>
                      <a:pt x="4335" y="1739"/>
                    </a:cubicBezTo>
                    <a:cubicBezTo>
                      <a:pt x="4134" y="1691"/>
                      <a:pt x="3922" y="1672"/>
                      <a:pt x="3714" y="1672"/>
                    </a:cubicBezTo>
                    <a:cubicBezTo>
                      <a:pt x="2999" y="1672"/>
                      <a:pt x="2334" y="1894"/>
                      <a:pt x="2334" y="1894"/>
                    </a:cubicBezTo>
                    <a:cubicBezTo>
                      <a:pt x="2846" y="894"/>
                      <a:pt x="3977" y="1084"/>
                      <a:pt x="3823" y="393"/>
                    </a:cubicBezTo>
                    <a:cubicBezTo>
                      <a:pt x="3758" y="101"/>
                      <a:pt x="3597" y="1"/>
                      <a:pt x="3392"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6" name="Google Shape;886;p33"/>
          <p:cNvSpPr txBox="1">
            <a:spLocks noGrp="1"/>
          </p:cNvSpPr>
          <p:nvPr>
            <p:ph type="subTitle" idx="1"/>
          </p:nvPr>
        </p:nvSpPr>
        <p:spPr>
          <a:xfrm>
            <a:off x="493686" y="1246644"/>
            <a:ext cx="3859800" cy="3404099"/>
          </a:xfrm>
          <a:prstGeom prst="rect">
            <a:avLst/>
          </a:prstGeom>
        </p:spPr>
        <p:txBody>
          <a:bodyPr spcFirstLastPara="1" wrap="square" lIns="91425" tIns="91425" rIns="91425" bIns="91425" anchor="b" anchorCtr="0">
            <a:noAutofit/>
          </a:bodyPr>
          <a:lstStyle/>
          <a:p>
            <a:pPr marL="0" indent="0">
              <a:spcAft>
                <a:spcPts val="1600"/>
              </a:spcAft>
            </a:pPr>
            <a:r>
              <a:rPr lang="en-GB" dirty="0">
                <a:latin typeface="Agency FB" pitchFamily="34" charset="0"/>
              </a:rPr>
              <a:t>Our business has grown at and continues to grow at a steady pace mainly because of the contribution of you, our staff members. As demand grows, we have found the need to expand our company. Hiring of the new employees will follow our new diversity and inclusion guidelines. We will ensure that the new employees are not only a new worker but also a culture add to our team. </a:t>
            </a:r>
            <a:endParaRPr lang="en-US" dirty="0">
              <a:latin typeface="Agency FB" pitchFamily="34" charset="0"/>
            </a:endParaRPr>
          </a:p>
          <a:p>
            <a:pPr marL="0" lvl="0" indent="0" algn="l" rtl="0">
              <a:spcBef>
                <a:spcPts val="0"/>
              </a:spcBef>
              <a:spcAft>
                <a:spcPts val="1600"/>
              </a:spcAft>
              <a:buNone/>
            </a:pPr>
            <a:endParaRPr dirty="0">
              <a:latin typeface="Agency FB" pitchFamily="34" charset="0"/>
            </a:endParaRPr>
          </a:p>
        </p:txBody>
      </p:sp>
      <p:sp>
        <p:nvSpPr>
          <p:cNvPr id="887" name="Google Shape;887;p33"/>
          <p:cNvSpPr txBox="1">
            <a:spLocks noGrp="1"/>
          </p:cNvSpPr>
          <p:nvPr>
            <p:ph type="subTitle" idx="2"/>
          </p:nvPr>
        </p:nvSpPr>
        <p:spPr>
          <a:xfrm>
            <a:off x="2864172" y="391139"/>
            <a:ext cx="3859800" cy="57088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solidFill>
                  <a:schemeClr val="tx1"/>
                </a:solidFill>
              </a:rPr>
              <a:t>Expansion Plans</a:t>
            </a:r>
            <a:endParaRP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35"/>
          <p:cNvSpPr txBox="1">
            <a:spLocks noGrp="1"/>
          </p:cNvSpPr>
          <p:nvPr>
            <p:ph type="title" idx="6"/>
          </p:nvPr>
        </p:nvSpPr>
        <p:spPr>
          <a:xfrm>
            <a:off x="692165" y="438150"/>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The case of Accenture</a:t>
            </a:r>
            <a:endParaRPr dirty="0"/>
          </a:p>
        </p:txBody>
      </p:sp>
      <p:sp>
        <p:nvSpPr>
          <p:cNvPr id="929" name="Google Shape;929;p35"/>
          <p:cNvSpPr txBox="1">
            <a:spLocks noGrp="1"/>
          </p:cNvSpPr>
          <p:nvPr>
            <p:ph type="title"/>
          </p:nvPr>
        </p:nvSpPr>
        <p:spPr>
          <a:xfrm>
            <a:off x="685800" y="971550"/>
            <a:ext cx="5029200" cy="4038600"/>
          </a:xfrm>
          <a:prstGeom prst="rect">
            <a:avLst/>
          </a:prstGeom>
        </p:spPr>
        <p:txBody>
          <a:bodyPr spcFirstLastPara="1" wrap="square" lIns="91425" tIns="0" rIns="91425" bIns="0" anchor="ctr" anchorCtr="0">
            <a:noAutofit/>
          </a:bodyPr>
          <a:lstStyle/>
          <a:p>
            <a:pPr algn="l"/>
            <a:r>
              <a:rPr lang="en-GB" sz="1600" dirty="0">
                <a:solidFill>
                  <a:schemeClr val="tx1"/>
                </a:solidFill>
                <a:latin typeface="Agency FB" pitchFamily="34" charset="0"/>
              </a:rPr>
              <a:t>One of the companies we look up to on matters diversity is Accenture. Accenture is a firm in the professional services/consulting industry. In the company, there are 3 categories of diversity training including; diversity awareness, diversity management and professional development. Diversity awareness involves teaching employees about treatment of people from various backgrounds as well as the benefits of working for an inclusive and diverse organization. Diversity management involves the equipping of leaders for the management of diverse teams. Professional development helps minorities and people of marginalized communities build their skills. According to </a:t>
            </a:r>
            <a:r>
              <a:rPr lang="en-GB" sz="1600" dirty="0" err="1">
                <a:solidFill>
                  <a:schemeClr val="tx1"/>
                </a:solidFill>
                <a:latin typeface="Agency FB" pitchFamily="34" charset="0"/>
              </a:rPr>
              <a:t>Amla</a:t>
            </a:r>
            <a:r>
              <a:rPr lang="en-GB" sz="1600" dirty="0">
                <a:solidFill>
                  <a:schemeClr val="tx1"/>
                </a:solidFill>
                <a:latin typeface="Agency FB" pitchFamily="34" charset="0"/>
              </a:rPr>
              <a:t> (2008), workplace diversity at Accenture has helped the company improve its employee retention rates, attract new employees. Employee satisfaction is in turn linked to quality and consistent service, good customer service and high levels of innovation. </a:t>
            </a:r>
            <a:r>
              <a:rPr lang="en-US" sz="1600" dirty="0">
                <a:solidFill>
                  <a:schemeClr val="tx1"/>
                </a:solidFill>
                <a:latin typeface="Agency FB" pitchFamily="34" charset="0"/>
              </a:rPr>
              <a:t/>
            </a:r>
            <a:br>
              <a:rPr lang="en-US" sz="1600" dirty="0">
                <a:solidFill>
                  <a:schemeClr val="tx1"/>
                </a:solidFill>
                <a:latin typeface="Agency FB" pitchFamily="34" charset="0"/>
              </a:rPr>
            </a:br>
            <a:endParaRPr sz="1600" dirty="0">
              <a:solidFill>
                <a:schemeClr val="tx1"/>
              </a:solidFill>
              <a:latin typeface="Agency FB" pitchFamily="34" charset="0"/>
            </a:endParaRPr>
          </a:p>
        </p:txBody>
      </p:sp>
      <p:grpSp>
        <p:nvGrpSpPr>
          <p:cNvPr id="935" name="Google Shape;935;p35"/>
          <p:cNvGrpSpPr/>
          <p:nvPr/>
        </p:nvGrpSpPr>
        <p:grpSpPr>
          <a:xfrm>
            <a:off x="6100116" y="1483629"/>
            <a:ext cx="2493068" cy="2974377"/>
            <a:chOff x="5031016" y="970325"/>
            <a:chExt cx="2966381" cy="3202843"/>
          </a:xfrm>
        </p:grpSpPr>
        <p:sp>
          <p:nvSpPr>
            <p:cNvPr id="936" name="Google Shape;936;p35"/>
            <p:cNvSpPr/>
            <p:nvPr/>
          </p:nvSpPr>
          <p:spPr>
            <a:xfrm>
              <a:off x="5031016" y="3945652"/>
              <a:ext cx="2966381" cy="227516"/>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7" name="Google Shape;937;p35"/>
            <p:cNvGrpSpPr/>
            <p:nvPr/>
          </p:nvGrpSpPr>
          <p:grpSpPr>
            <a:xfrm>
              <a:off x="5189469" y="970325"/>
              <a:ext cx="936505" cy="3097589"/>
              <a:chOff x="2375275" y="2709400"/>
              <a:chExt cx="562000" cy="1858875"/>
            </a:xfrm>
          </p:grpSpPr>
          <p:sp>
            <p:nvSpPr>
              <p:cNvPr id="938" name="Google Shape;938;p35"/>
              <p:cNvSpPr/>
              <p:nvPr/>
            </p:nvSpPr>
            <p:spPr>
              <a:xfrm>
                <a:off x="2738725" y="4520650"/>
                <a:ext cx="80675" cy="34950"/>
              </a:xfrm>
              <a:custGeom>
                <a:avLst/>
                <a:gdLst/>
                <a:ahLst/>
                <a:cxnLst/>
                <a:rect l="l" t="t" r="r" b="b"/>
                <a:pathLst>
                  <a:path w="3227" h="1398" extrusionOk="0">
                    <a:moveTo>
                      <a:pt x="2469" y="0"/>
                    </a:moveTo>
                    <a:cubicBezTo>
                      <a:pt x="2162" y="0"/>
                      <a:pt x="1781" y="58"/>
                      <a:pt x="1393" y="190"/>
                    </a:cubicBezTo>
                    <a:cubicBezTo>
                      <a:pt x="893" y="345"/>
                      <a:pt x="512" y="654"/>
                      <a:pt x="298" y="904"/>
                    </a:cubicBezTo>
                    <a:cubicBezTo>
                      <a:pt x="72" y="1166"/>
                      <a:pt x="0" y="1369"/>
                      <a:pt x="48" y="1393"/>
                    </a:cubicBezTo>
                    <a:cubicBezTo>
                      <a:pt x="52" y="1396"/>
                      <a:pt x="56" y="1398"/>
                      <a:pt x="62" y="1398"/>
                    </a:cubicBezTo>
                    <a:cubicBezTo>
                      <a:pt x="113" y="1398"/>
                      <a:pt x="250" y="1256"/>
                      <a:pt x="465" y="1095"/>
                    </a:cubicBezTo>
                    <a:cubicBezTo>
                      <a:pt x="715" y="904"/>
                      <a:pt x="1072" y="666"/>
                      <a:pt x="1513" y="523"/>
                    </a:cubicBezTo>
                    <a:cubicBezTo>
                      <a:pt x="1965" y="381"/>
                      <a:pt x="2382" y="297"/>
                      <a:pt x="2691" y="261"/>
                    </a:cubicBezTo>
                    <a:cubicBezTo>
                      <a:pt x="3001" y="226"/>
                      <a:pt x="3203" y="226"/>
                      <a:pt x="3215" y="178"/>
                    </a:cubicBezTo>
                    <a:cubicBezTo>
                      <a:pt x="3227" y="131"/>
                      <a:pt x="3025" y="35"/>
                      <a:pt x="2691" y="11"/>
                    </a:cubicBezTo>
                    <a:cubicBezTo>
                      <a:pt x="2623" y="4"/>
                      <a:pt x="2548" y="0"/>
                      <a:pt x="2469" y="0"/>
                    </a:cubicBezTo>
                    <a:close/>
                  </a:path>
                </a:pathLst>
              </a:custGeom>
              <a:solidFill>
                <a:srgbClr val="FF5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2655675" y="4457500"/>
                <a:ext cx="186650" cy="97075"/>
              </a:xfrm>
              <a:custGeom>
                <a:avLst/>
                <a:gdLst/>
                <a:ahLst/>
                <a:cxnLst/>
                <a:rect l="l" t="t" r="r" b="b"/>
                <a:pathLst>
                  <a:path w="7466" h="3883" extrusionOk="0">
                    <a:moveTo>
                      <a:pt x="3874" y="0"/>
                    </a:moveTo>
                    <a:cubicBezTo>
                      <a:pt x="3487" y="0"/>
                      <a:pt x="2496" y="419"/>
                      <a:pt x="2477" y="632"/>
                    </a:cubicBezTo>
                    <a:cubicBezTo>
                      <a:pt x="2453" y="775"/>
                      <a:pt x="2691" y="1573"/>
                      <a:pt x="2691" y="1573"/>
                    </a:cubicBezTo>
                    <a:cubicBezTo>
                      <a:pt x="2513" y="1728"/>
                      <a:pt x="2275" y="1883"/>
                      <a:pt x="1977" y="1978"/>
                    </a:cubicBezTo>
                    <a:cubicBezTo>
                      <a:pt x="1898" y="2001"/>
                      <a:pt x="1811" y="2011"/>
                      <a:pt x="1720" y="2011"/>
                    </a:cubicBezTo>
                    <a:cubicBezTo>
                      <a:pt x="1062" y="2011"/>
                      <a:pt x="179" y="1478"/>
                      <a:pt x="179" y="1478"/>
                    </a:cubicBezTo>
                    <a:lnTo>
                      <a:pt x="1" y="3883"/>
                    </a:lnTo>
                    <a:lnTo>
                      <a:pt x="7204" y="3883"/>
                    </a:lnTo>
                    <a:cubicBezTo>
                      <a:pt x="7204" y="3883"/>
                      <a:pt x="7466" y="2859"/>
                      <a:pt x="6704" y="2680"/>
                    </a:cubicBezTo>
                    <a:cubicBezTo>
                      <a:pt x="5323" y="2347"/>
                      <a:pt x="4489" y="1978"/>
                      <a:pt x="3977" y="1668"/>
                    </a:cubicBezTo>
                    <a:cubicBezTo>
                      <a:pt x="3977" y="1668"/>
                      <a:pt x="4108" y="632"/>
                      <a:pt x="4025" y="73"/>
                    </a:cubicBezTo>
                    <a:cubicBezTo>
                      <a:pt x="4018" y="22"/>
                      <a:pt x="3962" y="0"/>
                      <a:pt x="3874"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2650625" y="4551575"/>
                <a:ext cx="185150" cy="16700"/>
              </a:xfrm>
              <a:custGeom>
                <a:avLst/>
                <a:gdLst/>
                <a:ahLst/>
                <a:cxnLst/>
                <a:rect l="l" t="t" r="r" b="b"/>
                <a:pathLst>
                  <a:path w="7406" h="668" extrusionOk="0">
                    <a:moveTo>
                      <a:pt x="203" y="1"/>
                    </a:moveTo>
                    <a:lnTo>
                      <a:pt x="0" y="668"/>
                    </a:lnTo>
                    <a:lnTo>
                      <a:pt x="7323" y="668"/>
                    </a:lnTo>
                    <a:lnTo>
                      <a:pt x="7406" y="1"/>
                    </a:ln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2383925" y="4551575"/>
                <a:ext cx="124725" cy="16700"/>
              </a:xfrm>
              <a:custGeom>
                <a:avLst/>
                <a:gdLst/>
                <a:ahLst/>
                <a:cxnLst/>
                <a:rect l="l" t="t" r="r" b="b"/>
                <a:pathLst>
                  <a:path w="4989" h="668" extrusionOk="0">
                    <a:moveTo>
                      <a:pt x="203" y="1"/>
                    </a:moveTo>
                    <a:lnTo>
                      <a:pt x="0" y="668"/>
                    </a:lnTo>
                    <a:lnTo>
                      <a:pt x="4906" y="668"/>
                    </a:lnTo>
                    <a:lnTo>
                      <a:pt x="4989" y="1"/>
                    </a:ln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2388975" y="4466675"/>
                <a:ext cx="126825" cy="87900"/>
              </a:xfrm>
              <a:custGeom>
                <a:avLst/>
                <a:gdLst/>
                <a:ahLst/>
                <a:cxnLst/>
                <a:rect l="l" t="t" r="r" b="b"/>
                <a:pathLst>
                  <a:path w="5073" h="3516" extrusionOk="0">
                    <a:moveTo>
                      <a:pt x="2494" y="1"/>
                    </a:moveTo>
                    <a:cubicBezTo>
                      <a:pt x="2162" y="1"/>
                      <a:pt x="1882" y="19"/>
                      <a:pt x="1787" y="75"/>
                    </a:cubicBezTo>
                    <a:cubicBezTo>
                      <a:pt x="1501" y="230"/>
                      <a:pt x="1846" y="1242"/>
                      <a:pt x="1846" y="1242"/>
                    </a:cubicBezTo>
                    <a:cubicBezTo>
                      <a:pt x="1846" y="1242"/>
                      <a:pt x="1560" y="1623"/>
                      <a:pt x="905" y="2206"/>
                    </a:cubicBezTo>
                    <a:cubicBezTo>
                      <a:pt x="239" y="2790"/>
                      <a:pt x="1" y="3516"/>
                      <a:pt x="1" y="3516"/>
                    </a:cubicBezTo>
                    <a:lnTo>
                      <a:pt x="4787" y="3516"/>
                    </a:lnTo>
                    <a:cubicBezTo>
                      <a:pt x="4787" y="3516"/>
                      <a:pt x="5073" y="1730"/>
                      <a:pt x="5025" y="1647"/>
                    </a:cubicBezTo>
                    <a:cubicBezTo>
                      <a:pt x="4965" y="1563"/>
                      <a:pt x="3846" y="1563"/>
                      <a:pt x="3751" y="1492"/>
                    </a:cubicBezTo>
                    <a:cubicBezTo>
                      <a:pt x="3656" y="1420"/>
                      <a:pt x="4025" y="75"/>
                      <a:pt x="4025" y="75"/>
                    </a:cubicBezTo>
                    <a:cubicBezTo>
                      <a:pt x="4025" y="75"/>
                      <a:pt x="3157" y="1"/>
                      <a:pt x="2494"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2551800" y="2943650"/>
                <a:ext cx="241425" cy="217900"/>
              </a:xfrm>
              <a:custGeom>
                <a:avLst/>
                <a:gdLst/>
                <a:ahLst/>
                <a:cxnLst/>
                <a:rect l="l" t="t" r="r" b="b"/>
                <a:pathLst>
                  <a:path w="9657" h="8716" extrusionOk="0">
                    <a:moveTo>
                      <a:pt x="0" y="0"/>
                    </a:moveTo>
                    <a:lnTo>
                      <a:pt x="0" y="8716"/>
                    </a:lnTo>
                    <a:lnTo>
                      <a:pt x="9656" y="8716"/>
                    </a:lnTo>
                    <a:lnTo>
                      <a:pt x="9656" y="0"/>
                    </a:lnTo>
                    <a:close/>
                  </a:path>
                </a:pathLst>
              </a:custGeom>
              <a:solidFill>
                <a:srgbClr val="EFC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2437800" y="3412450"/>
                <a:ext cx="89900" cy="89925"/>
              </a:xfrm>
              <a:custGeom>
                <a:avLst/>
                <a:gdLst/>
                <a:ahLst/>
                <a:cxnLst/>
                <a:rect l="l" t="t" r="r" b="b"/>
                <a:pathLst>
                  <a:path w="3596" h="3597" extrusionOk="0">
                    <a:moveTo>
                      <a:pt x="1798" y="1"/>
                    </a:moveTo>
                    <a:cubicBezTo>
                      <a:pt x="810" y="1"/>
                      <a:pt x="0" y="810"/>
                      <a:pt x="0" y="1799"/>
                    </a:cubicBezTo>
                    <a:cubicBezTo>
                      <a:pt x="0" y="2787"/>
                      <a:pt x="810" y="3596"/>
                      <a:pt x="1798" y="3596"/>
                    </a:cubicBezTo>
                    <a:cubicBezTo>
                      <a:pt x="2786" y="3596"/>
                      <a:pt x="3596" y="2787"/>
                      <a:pt x="3596" y="1799"/>
                    </a:cubicBezTo>
                    <a:cubicBezTo>
                      <a:pt x="3596" y="810"/>
                      <a:pt x="2786" y="1"/>
                      <a:pt x="1798" y="1"/>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2397600" y="3652375"/>
                <a:ext cx="46775" cy="46750"/>
              </a:xfrm>
              <a:custGeom>
                <a:avLst/>
                <a:gdLst/>
                <a:ahLst/>
                <a:cxnLst/>
                <a:rect l="l" t="t" r="r" b="b"/>
                <a:pathLst>
                  <a:path w="1871" h="1870" extrusionOk="0">
                    <a:moveTo>
                      <a:pt x="930" y="0"/>
                    </a:moveTo>
                    <a:cubicBezTo>
                      <a:pt x="418" y="0"/>
                      <a:pt x="1" y="417"/>
                      <a:pt x="1" y="929"/>
                    </a:cubicBezTo>
                    <a:cubicBezTo>
                      <a:pt x="1" y="1453"/>
                      <a:pt x="418" y="1869"/>
                      <a:pt x="930" y="1869"/>
                    </a:cubicBezTo>
                    <a:cubicBezTo>
                      <a:pt x="1453" y="1869"/>
                      <a:pt x="1870" y="1453"/>
                      <a:pt x="1870" y="929"/>
                    </a:cubicBezTo>
                    <a:cubicBezTo>
                      <a:pt x="1870" y="417"/>
                      <a:pt x="1453" y="0"/>
                      <a:pt x="930"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2437800" y="3412450"/>
                <a:ext cx="89900" cy="89925"/>
              </a:xfrm>
              <a:custGeom>
                <a:avLst/>
                <a:gdLst/>
                <a:ahLst/>
                <a:cxnLst/>
                <a:rect l="l" t="t" r="r" b="b"/>
                <a:pathLst>
                  <a:path w="3596" h="3597" extrusionOk="0">
                    <a:moveTo>
                      <a:pt x="1798" y="1"/>
                    </a:moveTo>
                    <a:cubicBezTo>
                      <a:pt x="810" y="1"/>
                      <a:pt x="0" y="810"/>
                      <a:pt x="0" y="1799"/>
                    </a:cubicBezTo>
                    <a:cubicBezTo>
                      <a:pt x="0" y="2787"/>
                      <a:pt x="810" y="3596"/>
                      <a:pt x="1798" y="3596"/>
                    </a:cubicBezTo>
                    <a:cubicBezTo>
                      <a:pt x="2786" y="3596"/>
                      <a:pt x="3596" y="2787"/>
                      <a:pt x="3596" y="1799"/>
                    </a:cubicBezTo>
                    <a:cubicBezTo>
                      <a:pt x="3596" y="810"/>
                      <a:pt x="2786" y="1"/>
                      <a:pt x="1798" y="1"/>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2397600" y="3652375"/>
                <a:ext cx="46775" cy="46750"/>
              </a:xfrm>
              <a:custGeom>
                <a:avLst/>
                <a:gdLst/>
                <a:ahLst/>
                <a:cxnLst/>
                <a:rect l="l" t="t" r="r" b="b"/>
                <a:pathLst>
                  <a:path w="1871" h="1870" extrusionOk="0">
                    <a:moveTo>
                      <a:pt x="930" y="0"/>
                    </a:moveTo>
                    <a:cubicBezTo>
                      <a:pt x="418" y="0"/>
                      <a:pt x="1" y="417"/>
                      <a:pt x="1" y="929"/>
                    </a:cubicBezTo>
                    <a:cubicBezTo>
                      <a:pt x="1" y="1453"/>
                      <a:pt x="418" y="1869"/>
                      <a:pt x="930" y="1869"/>
                    </a:cubicBezTo>
                    <a:cubicBezTo>
                      <a:pt x="1453" y="1869"/>
                      <a:pt x="1870" y="1453"/>
                      <a:pt x="1870" y="929"/>
                    </a:cubicBezTo>
                    <a:cubicBezTo>
                      <a:pt x="1870" y="417"/>
                      <a:pt x="1453" y="0"/>
                      <a:pt x="930"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2397600" y="3446100"/>
                <a:ext cx="128625" cy="235450"/>
              </a:xfrm>
              <a:custGeom>
                <a:avLst/>
                <a:gdLst/>
                <a:ahLst/>
                <a:cxnLst/>
                <a:rect l="l" t="t" r="r" b="b"/>
                <a:pathLst>
                  <a:path w="5145" h="9418" extrusionOk="0">
                    <a:moveTo>
                      <a:pt x="1668" y="0"/>
                    </a:moveTo>
                    <a:cubicBezTo>
                      <a:pt x="1668" y="0"/>
                      <a:pt x="72" y="7989"/>
                      <a:pt x="1" y="9168"/>
                    </a:cubicBezTo>
                    <a:lnTo>
                      <a:pt x="1834" y="9418"/>
                    </a:lnTo>
                    <a:cubicBezTo>
                      <a:pt x="2037" y="8239"/>
                      <a:pt x="3096" y="6096"/>
                      <a:pt x="3978" y="4060"/>
                    </a:cubicBezTo>
                    <a:cubicBezTo>
                      <a:pt x="4823" y="2096"/>
                      <a:pt x="5144" y="905"/>
                      <a:pt x="5144" y="905"/>
                    </a:cubicBezTo>
                    <a:lnTo>
                      <a:pt x="1668" y="0"/>
                    </a:ln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2702400" y="4436675"/>
                <a:ext cx="73400" cy="76550"/>
              </a:xfrm>
              <a:custGeom>
                <a:avLst/>
                <a:gdLst/>
                <a:ahLst/>
                <a:cxnLst/>
                <a:rect l="l" t="t" r="r" b="b"/>
                <a:pathLst>
                  <a:path w="2936" h="3062" extrusionOk="0">
                    <a:moveTo>
                      <a:pt x="2275" y="1"/>
                    </a:moveTo>
                    <a:lnTo>
                      <a:pt x="1" y="334"/>
                    </a:lnTo>
                    <a:lnTo>
                      <a:pt x="120" y="2204"/>
                    </a:lnTo>
                    <a:cubicBezTo>
                      <a:pt x="120" y="2204"/>
                      <a:pt x="549" y="3049"/>
                      <a:pt x="1751" y="3061"/>
                    </a:cubicBezTo>
                    <a:cubicBezTo>
                      <a:pt x="1764" y="3061"/>
                      <a:pt x="1777" y="3061"/>
                      <a:pt x="1789" y="3061"/>
                    </a:cubicBezTo>
                    <a:cubicBezTo>
                      <a:pt x="2936" y="3061"/>
                      <a:pt x="2656" y="2001"/>
                      <a:pt x="2656" y="2001"/>
                    </a:cubicBezTo>
                    <a:lnTo>
                      <a:pt x="2275" y="1"/>
                    </a:ln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2475000" y="3089575"/>
                <a:ext cx="419425" cy="580225"/>
              </a:xfrm>
              <a:custGeom>
                <a:avLst/>
                <a:gdLst/>
                <a:ahLst/>
                <a:cxnLst/>
                <a:rect l="l" t="t" r="r" b="b"/>
                <a:pathLst>
                  <a:path w="16777" h="23209" extrusionOk="0">
                    <a:moveTo>
                      <a:pt x="8083" y="1"/>
                    </a:moveTo>
                    <a:cubicBezTo>
                      <a:pt x="6271" y="1"/>
                      <a:pt x="1436" y="1746"/>
                      <a:pt x="0" y="3069"/>
                    </a:cubicBezTo>
                    <a:lnTo>
                      <a:pt x="1739" y="4415"/>
                    </a:lnTo>
                    <a:cubicBezTo>
                      <a:pt x="1084" y="12297"/>
                      <a:pt x="727" y="22345"/>
                      <a:pt x="727" y="22345"/>
                    </a:cubicBezTo>
                    <a:cubicBezTo>
                      <a:pt x="2776" y="22984"/>
                      <a:pt x="4810" y="23208"/>
                      <a:pt x="6657" y="23208"/>
                    </a:cubicBezTo>
                    <a:cubicBezTo>
                      <a:pt x="11046" y="23208"/>
                      <a:pt x="14383" y="21941"/>
                      <a:pt x="14383" y="21941"/>
                    </a:cubicBezTo>
                    <a:lnTo>
                      <a:pt x="13871" y="13237"/>
                    </a:lnTo>
                    <a:lnTo>
                      <a:pt x="14717" y="6355"/>
                    </a:lnTo>
                    <a:lnTo>
                      <a:pt x="16776" y="3831"/>
                    </a:lnTo>
                    <a:cubicBezTo>
                      <a:pt x="16610" y="3164"/>
                      <a:pt x="10740" y="390"/>
                      <a:pt x="8382" y="21"/>
                    </a:cubicBezTo>
                    <a:cubicBezTo>
                      <a:pt x="8295" y="7"/>
                      <a:pt x="8195" y="1"/>
                      <a:pt x="8083" y="1"/>
                    </a:cubicBezTo>
                    <a:close/>
                  </a:path>
                </a:pathLst>
              </a:custGeom>
              <a:solidFill>
                <a:srgbClr val="FFF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2614000" y="3089600"/>
                <a:ext cx="130100" cy="62850"/>
              </a:xfrm>
              <a:custGeom>
                <a:avLst/>
                <a:gdLst/>
                <a:ahLst/>
                <a:cxnLst/>
                <a:rect l="l" t="t" r="r" b="b"/>
                <a:pathLst>
                  <a:path w="5204" h="2514" extrusionOk="0">
                    <a:moveTo>
                      <a:pt x="2527" y="1"/>
                    </a:moveTo>
                    <a:cubicBezTo>
                      <a:pt x="1935" y="1"/>
                      <a:pt x="1014" y="183"/>
                      <a:pt x="1" y="485"/>
                    </a:cubicBezTo>
                    <a:cubicBezTo>
                      <a:pt x="179" y="1354"/>
                      <a:pt x="834" y="2247"/>
                      <a:pt x="1763" y="2437"/>
                    </a:cubicBezTo>
                    <a:cubicBezTo>
                      <a:pt x="2021" y="2489"/>
                      <a:pt x="2270" y="2514"/>
                      <a:pt x="2508" y="2514"/>
                    </a:cubicBezTo>
                    <a:cubicBezTo>
                      <a:pt x="3799" y="2514"/>
                      <a:pt x="4774" y="1796"/>
                      <a:pt x="5156" y="842"/>
                    </a:cubicBezTo>
                    <a:cubicBezTo>
                      <a:pt x="5180" y="806"/>
                      <a:pt x="5192" y="758"/>
                      <a:pt x="5204" y="723"/>
                    </a:cubicBezTo>
                    <a:cubicBezTo>
                      <a:pt x="4275" y="377"/>
                      <a:pt x="3430" y="115"/>
                      <a:pt x="2822" y="20"/>
                    </a:cubicBezTo>
                    <a:cubicBezTo>
                      <a:pt x="2736" y="7"/>
                      <a:pt x="2638" y="1"/>
                      <a:pt x="25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2375275" y="3228800"/>
                <a:ext cx="482225" cy="1291650"/>
              </a:xfrm>
              <a:custGeom>
                <a:avLst/>
                <a:gdLst/>
                <a:ahLst/>
                <a:cxnLst/>
                <a:rect l="l" t="t" r="r" b="b"/>
                <a:pathLst>
                  <a:path w="19289" h="51666" extrusionOk="0">
                    <a:moveTo>
                      <a:pt x="17491" y="1"/>
                    </a:moveTo>
                    <a:lnTo>
                      <a:pt x="4799" y="14967"/>
                    </a:lnTo>
                    <a:lnTo>
                      <a:pt x="1" y="50328"/>
                    </a:lnTo>
                    <a:cubicBezTo>
                      <a:pt x="1" y="50328"/>
                      <a:pt x="5955" y="51665"/>
                      <a:pt x="11911" y="51665"/>
                    </a:cubicBezTo>
                    <a:cubicBezTo>
                      <a:pt x="14309" y="51665"/>
                      <a:pt x="16708" y="51449"/>
                      <a:pt x="18718" y="50840"/>
                    </a:cubicBezTo>
                    <a:cubicBezTo>
                      <a:pt x="18718" y="50840"/>
                      <a:pt x="18872" y="16860"/>
                      <a:pt x="19075" y="14836"/>
                    </a:cubicBezTo>
                    <a:cubicBezTo>
                      <a:pt x="19289" y="12800"/>
                      <a:pt x="17491" y="1"/>
                      <a:pt x="17491" y="1"/>
                    </a:cubicBezTo>
                    <a:close/>
                  </a:path>
                </a:pathLst>
              </a:custGeom>
              <a:solidFill>
                <a:srgbClr val="FFF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2635725" y="2975800"/>
                <a:ext cx="98550" cy="157875"/>
              </a:xfrm>
              <a:custGeom>
                <a:avLst/>
                <a:gdLst/>
                <a:ahLst/>
                <a:cxnLst/>
                <a:rect l="l" t="t" r="r" b="b"/>
                <a:pathLst>
                  <a:path w="3942" h="6315" extrusionOk="0">
                    <a:moveTo>
                      <a:pt x="3942" y="0"/>
                    </a:moveTo>
                    <a:lnTo>
                      <a:pt x="1" y="2012"/>
                    </a:lnTo>
                    <a:lnTo>
                      <a:pt x="48" y="2203"/>
                    </a:lnTo>
                    <a:lnTo>
                      <a:pt x="156" y="4798"/>
                    </a:lnTo>
                    <a:cubicBezTo>
                      <a:pt x="179" y="5549"/>
                      <a:pt x="418" y="6156"/>
                      <a:pt x="1203" y="6287"/>
                    </a:cubicBezTo>
                    <a:cubicBezTo>
                      <a:pt x="1326" y="6306"/>
                      <a:pt x="1453" y="6315"/>
                      <a:pt x="1582" y="6315"/>
                    </a:cubicBezTo>
                    <a:cubicBezTo>
                      <a:pt x="2427" y="6315"/>
                      <a:pt x="3335" y="5912"/>
                      <a:pt x="3418" y="5168"/>
                    </a:cubicBezTo>
                    <a:lnTo>
                      <a:pt x="3942" y="0"/>
                    </a:ln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2635725" y="2975800"/>
                <a:ext cx="98550" cy="95275"/>
              </a:xfrm>
              <a:custGeom>
                <a:avLst/>
                <a:gdLst/>
                <a:ahLst/>
                <a:cxnLst/>
                <a:rect l="l" t="t" r="r" b="b"/>
                <a:pathLst>
                  <a:path w="3942" h="3811" extrusionOk="0">
                    <a:moveTo>
                      <a:pt x="3942" y="0"/>
                    </a:moveTo>
                    <a:lnTo>
                      <a:pt x="1" y="2012"/>
                    </a:lnTo>
                    <a:lnTo>
                      <a:pt x="48" y="2203"/>
                    </a:lnTo>
                    <a:lnTo>
                      <a:pt x="108" y="3810"/>
                    </a:lnTo>
                    <a:cubicBezTo>
                      <a:pt x="134" y="3810"/>
                      <a:pt x="161" y="3811"/>
                      <a:pt x="187" y="3811"/>
                    </a:cubicBezTo>
                    <a:cubicBezTo>
                      <a:pt x="1645" y="3811"/>
                      <a:pt x="3002" y="3482"/>
                      <a:pt x="3692" y="2441"/>
                    </a:cubicBezTo>
                    <a:lnTo>
                      <a:pt x="3942" y="0"/>
                    </a:lnTo>
                    <a:close/>
                  </a:path>
                </a:pathLst>
              </a:custGeom>
              <a:solidFill>
                <a:srgbClr val="E87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2552975" y="2762925"/>
                <a:ext cx="271800" cy="297650"/>
              </a:xfrm>
              <a:custGeom>
                <a:avLst/>
                <a:gdLst/>
                <a:ahLst/>
                <a:cxnLst/>
                <a:rect l="l" t="t" r="r" b="b"/>
                <a:pathLst>
                  <a:path w="10872" h="11906" extrusionOk="0">
                    <a:moveTo>
                      <a:pt x="5210" y="0"/>
                    </a:moveTo>
                    <a:cubicBezTo>
                      <a:pt x="5009" y="0"/>
                      <a:pt x="4800" y="9"/>
                      <a:pt x="4585" y="26"/>
                    </a:cubicBezTo>
                    <a:cubicBezTo>
                      <a:pt x="3466" y="109"/>
                      <a:pt x="2704" y="359"/>
                      <a:pt x="2168" y="752"/>
                    </a:cubicBezTo>
                    <a:cubicBezTo>
                      <a:pt x="1680" y="1050"/>
                      <a:pt x="1346" y="1514"/>
                      <a:pt x="1132" y="2086"/>
                    </a:cubicBezTo>
                    <a:lnTo>
                      <a:pt x="1120" y="2086"/>
                    </a:lnTo>
                    <a:cubicBezTo>
                      <a:pt x="632" y="3372"/>
                      <a:pt x="703" y="5146"/>
                      <a:pt x="691" y="6384"/>
                    </a:cubicBezTo>
                    <a:cubicBezTo>
                      <a:pt x="656" y="8456"/>
                      <a:pt x="1" y="11575"/>
                      <a:pt x="4037" y="11885"/>
                    </a:cubicBezTo>
                    <a:cubicBezTo>
                      <a:pt x="4219" y="11899"/>
                      <a:pt x="4395" y="11905"/>
                      <a:pt x="4564" y="11905"/>
                    </a:cubicBezTo>
                    <a:cubicBezTo>
                      <a:pt x="8127" y="11905"/>
                      <a:pt x="8800" y="8932"/>
                      <a:pt x="8800" y="8932"/>
                    </a:cubicBezTo>
                    <a:cubicBezTo>
                      <a:pt x="9193" y="8849"/>
                      <a:pt x="10514" y="8813"/>
                      <a:pt x="10728" y="6979"/>
                    </a:cubicBezTo>
                    <a:cubicBezTo>
                      <a:pt x="10871" y="5777"/>
                      <a:pt x="10264" y="5515"/>
                      <a:pt x="9824" y="5467"/>
                    </a:cubicBezTo>
                    <a:cubicBezTo>
                      <a:pt x="9978" y="4931"/>
                      <a:pt x="10300" y="3419"/>
                      <a:pt x="9538" y="2264"/>
                    </a:cubicBezTo>
                    <a:cubicBezTo>
                      <a:pt x="8596" y="857"/>
                      <a:pt x="7240" y="0"/>
                      <a:pt x="5210"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2836350" y="3425550"/>
                <a:ext cx="89925" cy="89925"/>
              </a:xfrm>
              <a:custGeom>
                <a:avLst/>
                <a:gdLst/>
                <a:ahLst/>
                <a:cxnLst/>
                <a:rect l="l" t="t" r="r" b="b"/>
                <a:pathLst>
                  <a:path w="3597" h="3597" extrusionOk="0">
                    <a:moveTo>
                      <a:pt x="1799" y="1"/>
                    </a:moveTo>
                    <a:cubicBezTo>
                      <a:pt x="810" y="1"/>
                      <a:pt x="1" y="798"/>
                      <a:pt x="1" y="1798"/>
                    </a:cubicBezTo>
                    <a:cubicBezTo>
                      <a:pt x="1" y="2787"/>
                      <a:pt x="810" y="3596"/>
                      <a:pt x="1799" y="3596"/>
                    </a:cubicBezTo>
                    <a:cubicBezTo>
                      <a:pt x="2787" y="3596"/>
                      <a:pt x="3596" y="2787"/>
                      <a:pt x="3596" y="1798"/>
                    </a:cubicBezTo>
                    <a:cubicBezTo>
                      <a:pt x="3596" y="798"/>
                      <a:pt x="2787" y="1"/>
                      <a:pt x="1799" y="1"/>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2836350" y="3425550"/>
                <a:ext cx="89925" cy="89925"/>
              </a:xfrm>
              <a:custGeom>
                <a:avLst/>
                <a:gdLst/>
                <a:ahLst/>
                <a:cxnLst/>
                <a:rect l="l" t="t" r="r" b="b"/>
                <a:pathLst>
                  <a:path w="3597" h="3597" extrusionOk="0">
                    <a:moveTo>
                      <a:pt x="1799" y="1"/>
                    </a:moveTo>
                    <a:cubicBezTo>
                      <a:pt x="810" y="1"/>
                      <a:pt x="1" y="798"/>
                      <a:pt x="1" y="1798"/>
                    </a:cubicBezTo>
                    <a:cubicBezTo>
                      <a:pt x="1" y="2787"/>
                      <a:pt x="810" y="3596"/>
                      <a:pt x="1799" y="3596"/>
                    </a:cubicBezTo>
                    <a:cubicBezTo>
                      <a:pt x="2787" y="3596"/>
                      <a:pt x="3596" y="2787"/>
                      <a:pt x="3596" y="1798"/>
                    </a:cubicBezTo>
                    <a:cubicBezTo>
                      <a:pt x="3596" y="798"/>
                      <a:pt x="2787" y="1"/>
                      <a:pt x="1799" y="1"/>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2557150" y="2758800"/>
                <a:ext cx="254825" cy="304525"/>
              </a:xfrm>
              <a:custGeom>
                <a:avLst/>
                <a:gdLst/>
                <a:ahLst/>
                <a:cxnLst/>
                <a:rect l="l" t="t" r="r" b="b"/>
                <a:pathLst>
                  <a:path w="10193" h="12181" extrusionOk="0">
                    <a:moveTo>
                      <a:pt x="4958" y="1"/>
                    </a:moveTo>
                    <a:cubicBezTo>
                      <a:pt x="514" y="1"/>
                      <a:pt x="715" y="2560"/>
                      <a:pt x="715" y="2560"/>
                    </a:cubicBezTo>
                    <a:lnTo>
                      <a:pt x="8168" y="2560"/>
                    </a:lnTo>
                    <a:cubicBezTo>
                      <a:pt x="7871" y="4775"/>
                      <a:pt x="8930" y="5597"/>
                      <a:pt x="8930" y="5597"/>
                    </a:cubicBezTo>
                    <a:lnTo>
                      <a:pt x="7406" y="8252"/>
                    </a:lnTo>
                    <a:lnTo>
                      <a:pt x="1096" y="8835"/>
                    </a:lnTo>
                    <a:lnTo>
                      <a:pt x="465" y="6120"/>
                    </a:lnTo>
                    <a:cubicBezTo>
                      <a:pt x="465" y="6120"/>
                      <a:pt x="1" y="7692"/>
                      <a:pt x="215" y="8835"/>
                    </a:cubicBezTo>
                    <a:cubicBezTo>
                      <a:pt x="429" y="9978"/>
                      <a:pt x="405" y="12181"/>
                      <a:pt x="4537" y="12181"/>
                    </a:cubicBezTo>
                    <a:cubicBezTo>
                      <a:pt x="8680" y="12181"/>
                      <a:pt x="8633" y="9097"/>
                      <a:pt x="8633" y="9097"/>
                    </a:cubicBezTo>
                    <a:cubicBezTo>
                      <a:pt x="8109" y="6561"/>
                      <a:pt x="9657" y="5632"/>
                      <a:pt x="9657" y="5632"/>
                    </a:cubicBezTo>
                    <a:cubicBezTo>
                      <a:pt x="9657" y="5632"/>
                      <a:pt x="10097" y="5287"/>
                      <a:pt x="10145" y="3906"/>
                    </a:cubicBezTo>
                    <a:cubicBezTo>
                      <a:pt x="10192" y="2525"/>
                      <a:pt x="9478" y="1"/>
                      <a:pt x="4989" y="1"/>
                    </a:cubicBezTo>
                    <a:cubicBezTo>
                      <a:pt x="4979" y="1"/>
                      <a:pt x="4969" y="1"/>
                      <a:pt x="4958" y="1"/>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2384000" y="3675275"/>
                <a:ext cx="102325" cy="110200"/>
              </a:xfrm>
              <a:custGeom>
                <a:avLst/>
                <a:gdLst/>
                <a:ahLst/>
                <a:cxnLst/>
                <a:rect l="l" t="t" r="r" b="b"/>
                <a:pathLst>
                  <a:path w="4093" h="4408" extrusionOk="0">
                    <a:moveTo>
                      <a:pt x="545" y="1"/>
                    </a:moveTo>
                    <a:cubicBezTo>
                      <a:pt x="545" y="1"/>
                      <a:pt x="0" y="3925"/>
                      <a:pt x="495" y="3925"/>
                    </a:cubicBezTo>
                    <a:cubicBezTo>
                      <a:pt x="507" y="3925"/>
                      <a:pt x="520" y="3923"/>
                      <a:pt x="533" y="3918"/>
                    </a:cubicBezTo>
                    <a:cubicBezTo>
                      <a:pt x="640" y="3880"/>
                      <a:pt x="730" y="3864"/>
                      <a:pt x="810" y="3864"/>
                    </a:cubicBezTo>
                    <a:cubicBezTo>
                      <a:pt x="1157" y="3864"/>
                      <a:pt x="1298" y="4164"/>
                      <a:pt x="1676" y="4251"/>
                    </a:cubicBezTo>
                    <a:cubicBezTo>
                      <a:pt x="1725" y="4264"/>
                      <a:pt x="1771" y="4269"/>
                      <a:pt x="1814" y="4269"/>
                    </a:cubicBezTo>
                    <a:cubicBezTo>
                      <a:pt x="2083" y="4269"/>
                      <a:pt x="2254" y="4062"/>
                      <a:pt x="2447" y="4062"/>
                    </a:cubicBezTo>
                    <a:cubicBezTo>
                      <a:pt x="2518" y="4062"/>
                      <a:pt x="2593" y="4090"/>
                      <a:pt x="2676" y="4168"/>
                    </a:cubicBezTo>
                    <a:cubicBezTo>
                      <a:pt x="2850" y="4330"/>
                      <a:pt x="3026" y="4408"/>
                      <a:pt x="3174" y="4408"/>
                    </a:cubicBezTo>
                    <a:cubicBezTo>
                      <a:pt x="3330" y="4408"/>
                      <a:pt x="3454" y="4321"/>
                      <a:pt x="3510" y="4156"/>
                    </a:cubicBezTo>
                    <a:cubicBezTo>
                      <a:pt x="3617" y="3823"/>
                      <a:pt x="3640" y="3216"/>
                      <a:pt x="3640" y="3216"/>
                    </a:cubicBezTo>
                    <a:cubicBezTo>
                      <a:pt x="3640" y="3216"/>
                      <a:pt x="4093" y="2632"/>
                      <a:pt x="3819" y="2144"/>
                    </a:cubicBezTo>
                    <a:cubicBezTo>
                      <a:pt x="3545" y="1656"/>
                      <a:pt x="2390" y="953"/>
                      <a:pt x="2378" y="251"/>
                    </a:cubicBezTo>
                    <a:lnTo>
                      <a:pt x="545" y="1"/>
                    </a:ln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2375275" y="3166300"/>
                <a:ext cx="161375" cy="527175"/>
              </a:xfrm>
              <a:custGeom>
                <a:avLst/>
                <a:gdLst/>
                <a:ahLst/>
                <a:cxnLst/>
                <a:rect l="l" t="t" r="r" b="b"/>
                <a:pathLst>
                  <a:path w="6455" h="21087" extrusionOk="0">
                    <a:moveTo>
                      <a:pt x="3989" y="0"/>
                    </a:moveTo>
                    <a:cubicBezTo>
                      <a:pt x="2680" y="762"/>
                      <a:pt x="1" y="20015"/>
                      <a:pt x="1" y="20015"/>
                    </a:cubicBezTo>
                    <a:cubicBezTo>
                      <a:pt x="1" y="20015"/>
                      <a:pt x="3751" y="20967"/>
                      <a:pt x="4704" y="21027"/>
                    </a:cubicBezTo>
                    <a:cubicBezTo>
                      <a:pt x="5656" y="21086"/>
                      <a:pt x="6454" y="596"/>
                      <a:pt x="6454" y="596"/>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2812550" y="3316300"/>
                <a:ext cx="37225" cy="417650"/>
              </a:xfrm>
              <a:custGeom>
                <a:avLst/>
                <a:gdLst/>
                <a:ahLst/>
                <a:cxnLst/>
                <a:rect l="l" t="t" r="r" b="b"/>
                <a:pathLst>
                  <a:path w="1489" h="16706" extrusionOk="0">
                    <a:moveTo>
                      <a:pt x="0" y="1"/>
                    </a:moveTo>
                    <a:lnTo>
                      <a:pt x="143" y="15312"/>
                    </a:lnTo>
                    <a:lnTo>
                      <a:pt x="798" y="15765"/>
                    </a:lnTo>
                    <a:lnTo>
                      <a:pt x="143" y="16705"/>
                    </a:lnTo>
                    <a:lnTo>
                      <a:pt x="1488" y="16051"/>
                    </a:lnTo>
                    <a:lnTo>
                      <a:pt x="1488" y="15300"/>
                    </a:lnTo>
                    <a:lnTo>
                      <a:pt x="560" y="15241"/>
                    </a:lnTo>
                    <a:lnTo>
                      <a:pt x="0" y="1"/>
                    </a:lnTo>
                    <a:close/>
                  </a:path>
                </a:pathLst>
              </a:custGeom>
              <a:solidFill>
                <a:srgbClr val="EFC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2792900" y="3694625"/>
                <a:ext cx="102425" cy="101250"/>
              </a:xfrm>
              <a:custGeom>
                <a:avLst/>
                <a:gdLst/>
                <a:ahLst/>
                <a:cxnLst/>
                <a:rect l="l" t="t" r="r" b="b"/>
                <a:pathLst>
                  <a:path w="4097" h="4050" extrusionOk="0">
                    <a:moveTo>
                      <a:pt x="2251" y="1"/>
                    </a:moveTo>
                    <a:cubicBezTo>
                      <a:pt x="2072" y="679"/>
                      <a:pt x="774" y="1060"/>
                      <a:pt x="393" y="1465"/>
                    </a:cubicBezTo>
                    <a:cubicBezTo>
                      <a:pt x="0" y="1870"/>
                      <a:pt x="298" y="2549"/>
                      <a:pt x="298" y="2549"/>
                    </a:cubicBezTo>
                    <a:cubicBezTo>
                      <a:pt x="298" y="2549"/>
                      <a:pt x="155" y="3144"/>
                      <a:pt x="179" y="3489"/>
                    </a:cubicBezTo>
                    <a:cubicBezTo>
                      <a:pt x="194" y="3711"/>
                      <a:pt x="348" y="3840"/>
                      <a:pt x="566" y="3840"/>
                    </a:cubicBezTo>
                    <a:cubicBezTo>
                      <a:pt x="687" y="3840"/>
                      <a:pt x="828" y="3800"/>
                      <a:pt x="977" y="3716"/>
                    </a:cubicBezTo>
                    <a:cubicBezTo>
                      <a:pt x="1049" y="3677"/>
                      <a:pt x="1110" y="3662"/>
                      <a:pt x="1164" y="3662"/>
                    </a:cubicBezTo>
                    <a:cubicBezTo>
                      <a:pt x="1430" y="3662"/>
                      <a:pt x="1523" y="4049"/>
                      <a:pt x="1929" y="4049"/>
                    </a:cubicBezTo>
                    <a:cubicBezTo>
                      <a:pt x="1937" y="4049"/>
                      <a:pt x="1944" y="4049"/>
                      <a:pt x="1951" y="4049"/>
                    </a:cubicBezTo>
                    <a:cubicBezTo>
                      <a:pt x="2269" y="4049"/>
                      <a:pt x="2470" y="3876"/>
                      <a:pt x="2726" y="3876"/>
                    </a:cubicBezTo>
                    <a:cubicBezTo>
                      <a:pt x="2841" y="3876"/>
                      <a:pt x="2967" y="3911"/>
                      <a:pt x="3120" y="4013"/>
                    </a:cubicBezTo>
                    <a:cubicBezTo>
                      <a:pt x="3139" y="4026"/>
                      <a:pt x="3159" y="4032"/>
                      <a:pt x="3178" y="4032"/>
                    </a:cubicBezTo>
                    <a:cubicBezTo>
                      <a:pt x="3656" y="4032"/>
                      <a:pt x="4096" y="215"/>
                      <a:pt x="4096" y="215"/>
                    </a:cubicBezTo>
                    <a:lnTo>
                      <a:pt x="2251" y="1"/>
                    </a:ln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2812550" y="3181475"/>
                <a:ext cx="124725" cy="519125"/>
              </a:xfrm>
              <a:custGeom>
                <a:avLst/>
                <a:gdLst/>
                <a:ahLst/>
                <a:cxnLst/>
                <a:rect l="l" t="t" r="r" b="b"/>
                <a:pathLst>
                  <a:path w="4989" h="20765" extrusionOk="0">
                    <a:moveTo>
                      <a:pt x="3155" y="0"/>
                    </a:moveTo>
                    <a:cubicBezTo>
                      <a:pt x="4322" y="631"/>
                      <a:pt x="4989" y="11276"/>
                      <a:pt x="4941" y="13157"/>
                    </a:cubicBezTo>
                    <a:cubicBezTo>
                      <a:pt x="4894" y="15026"/>
                      <a:pt x="4632" y="20765"/>
                      <a:pt x="4632" y="20765"/>
                    </a:cubicBezTo>
                    <a:lnTo>
                      <a:pt x="560" y="20634"/>
                    </a:lnTo>
                    <a:lnTo>
                      <a:pt x="0" y="5394"/>
                    </a:lnTo>
                    <a:lnTo>
                      <a:pt x="655" y="1072"/>
                    </a:ln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2478575" y="3103475"/>
                <a:ext cx="98550" cy="563200"/>
              </a:xfrm>
              <a:custGeom>
                <a:avLst/>
                <a:gdLst/>
                <a:ahLst/>
                <a:cxnLst/>
                <a:rect l="l" t="t" r="r" b="b"/>
                <a:pathLst>
                  <a:path w="3942" h="22528" extrusionOk="0">
                    <a:moveTo>
                      <a:pt x="3941" y="1"/>
                    </a:moveTo>
                    <a:lnTo>
                      <a:pt x="0" y="2323"/>
                    </a:lnTo>
                    <a:cubicBezTo>
                      <a:pt x="0" y="2323"/>
                      <a:pt x="655" y="5383"/>
                      <a:pt x="1393" y="6454"/>
                    </a:cubicBezTo>
                    <a:lnTo>
                      <a:pt x="1417" y="12753"/>
                    </a:lnTo>
                    <a:lnTo>
                      <a:pt x="524" y="22528"/>
                    </a:lnTo>
                    <a:lnTo>
                      <a:pt x="1905" y="13026"/>
                    </a:lnTo>
                    <a:lnTo>
                      <a:pt x="2167" y="6561"/>
                    </a:lnTo>
                    <a:cubicBezTo>
                      <a:pt x="2167" y="6561"/>
                      <a:pt x="2346" y="6593"/>
                      <a:pt x="2589" y="6593"/>
                    </a:cubicBezTo>
                    <a:cubicBezTo>
                      <a:pt x="2820" y="6593"/>
                      <a:pt x="3108" y="6564"/>
                      <a:pt x="3358" y="6454"/>
                    </a:cubicBezTo>
                    <a:lnTo>
                      <a:pt x="3941" y="1"/>
                    </a:lnTo>
                    <a:close/>
                  </a:path>
                </a:pathLst>
              </a:custGeom>
              <a:solidFill>
                <a:srgbClr val="EFC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2784550" y="3136225"/>
                <a:ext cx="104800" cy="142300"/>
              </a:xfrm>
              <a:custGeom>
                <a:avLst/>
                <a:gdLst/>
                <a:ahLst/>
                <a:cxnLst/>
                <a:rect l="l" t="t" r="r" b="b"/>
                <a:pathLst>
                  <a:path w="4192" h="5692" extrusionOk="0">
                    <a:moveTo>
                      <a:pt x="1" y="1"/>
                    </a:moveTo>
                    <a:lnTo>
                      <a:pt x="1" y="1"/>
                    </a:lnTo>
                    <a:cubicBezTo>
                      <a:pt x="13" y="60"/>
                      <a:pt x="489" y="5692"/>
                      <a:pt x="489" y="5692"/>
                    </a:cubicBezTo>
                    <a:cubicBezTo>
                      <a:pt x="489" y="5692"/>
                      <a:pt x="3394" y="5394"/>
                      <a:pt x="4192" y="2037"/>
                    </a:cubicBezTo>
                    <a:lnTo>
                      <a:pt x="1" y="1"/>
                    </a:lnTo>
                    <a:close/>
                  </a:path>
                </a:pathLst>
              </a:custGeom>
              <a:solidFill>
                <a:srgbClr val="EFC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2478575" y="2709400"/>
                <a:ext cx="412875" cy="558125"/>
              </a:xfrm>
              <a:custGeom>
                <a:avLst/>
                <a:gdLst/>
                <a:ahLst/>
                <a:cxnLst/>
                <a:rect l="l" t="t" r="r" b="b"/>
                <a:pathLst>
                  <a:path w="16515" h="22325" extrusionOk="0">
                    <a:moveTo>
                      <a:pt x="4037" y="5727"/>
                    </a:moveTo>
                    <a:lnTo>
                      <a:pt x="3358" y="22217"/>
                    </a:lnTo>
                    <a:cubicBezTo>
                      <a:pt x="3358" y="22217"/>
                      <a:pt x="500" y="21920"/>
                      <a:pt x="0" y="18086"/>
                    </a:cubicBezTo>
                    <a:cubicBezTo>
                      <a:pt x="0" y="18086"/>
                      <a:pt x="3001" y="3501"/>
                      <a:pt x="4418" y="1667"/>
                    </a:cubicBezTo>
                    <a:cubicBezTo>
                      <a:pt x="5287" y="560"/>
                      <a:pt x="6727" y="0"/>
                      <a:pt x="8787" y="0"/>
                    </a:cubicBezTo>
                    <a:cubicBezTo>
                      <a:pt x="10859" y="0"/>
                      <a:pt x="13621" y="941"/>
                      <a:pt x="14312" y="5798"/>
                    </a:cubicBezTo>
                    <a:cubicBezTo>
                      <a:pt x="15097" y="11335"/>
                      <a:pt x="16514" y="18883"/>
                      <a:pt x="16514" y="18883"/>
                    </a:cubicBezTo>
                    <a:cubicBezTo>
                      <a:pt x="16514" y="18883"/>
                      <a:pt x="15359" y="22324"/>
                      <a:pt x="12847" y="22324"/>
                    </a:cubicBezTo>
                    <a:lnTo>
                      <a:pt x="10930" y="5656"/>
                    </a:ln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2548525" y="2798700"/>
                <a:ext cx="287850" cy="19075"/>
              </a:xfrm>
              <a:custGeom>
                <a:avLst/>
                <a:gdLst/>
                <a:ahLst/>
                <a:cxnLst/>
                <a:rect l="l" t="t" r="r" b="b"/>
                <a:pathLst>
                  <a:path w="11514" h="763" extrusionOk="0">
                    <a:moveTo>
                      <a:pt x="381" y="0"/>
                    </a:moveTo>
                    <a:cubicBezTo>
                      <a:pt x="179" y="0"/>
                      <a:pt x="0" y="167"/>
                      <a:pt x="0" y="381"/>
                    </a:cubicBezTo>
                    <a:cubicBezTo>
                      <a:pt x="0" y="595"/>
                      <a:pt x="179" y="762"/>
                      <a:pt x="381" y="762"/>
                    </a:cubicBezTo>
                    <a:lnTo>
                      <a:pt x="11133" y="762"/>
                    </a:lnTo>
                    <a:cubicBezTo>
                      <a:pt x="11347" y="762"/>
                      <a:pt x="11514" y="595"/>
                      <a:pt x="11514" y="381"/>
                    </a:cubicBezTo>
                    <a:cubicBezTo>
                      <a:pt x="11514" y="167"/>
                      <a:pt x="11347" y="0"/>
                      <a:pt x="11133" y="0"/>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2548525" y="2817750"/>
                <a:ext cx="287850" cy="19350"/>
              </a:xfrm>
              <a:custGeom>
                <a:avLst/>
                <a:gdLst/>
                <a:ahLst/>
                <a:cxnLst/>
                <a:rect l="l" t="t" r="r" b="b"/>
                <a:pathLst>
                  <a:path w="11514" h="774" extrusionOk="0">
                    <a:moveTo>
                      <a:pt x="381" y="0"/>
                    </a:moveTo>
                    <a:cubicBezTo>
                      <a:pt x="179" y="0"/>
                      <a:pt x="0" y="179"/>
                      <a:pt x="0" y="393"/>
                    </a:cubicBezTo>
                    <a:cubicBezTo>
                      <a:pt x="0" y="595"/>
                      <a:pt x="179" y="774"/>
                      <a:pt x="381" y="774"/>
                    </a:cubicBezTo>
                    <a:lnTo>
                      <a:pt x="11133" y="774"/>
                    </a:lnTo>
                    <a:cubicBezTo>
                      <a:pt x="11347" y="774"/>
                      <a:pt x="11514" y="595"/>
                      <a:pt x="11514" y="393"/>
                    </a:cubicBezTo>
                    <a:cubicBezTo>
                      <a:pt x="11514" y="179"/>
                      <a:pt x="11347" y="0"/>
                      <a:pt x="11133" y="0"/>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2645850" y="3145750"/>
                <a:ext cx="36350" cy="311675"/>
              </a:xfrm>
              <a:custGeom>
                <a:avLst/>
                <a:gdLst/>
                <a:ahLst/>
                <a:cxnLst/>
                <a:rect l="l" t="t" r="r" b="b"/>
                <a:pathLst>
                  <a:path w="1454" h="12467" extrusionOk="0">
                    <a:moveTo>
                      <a:pt x="1453" y="1"/>
                    </a:moveTo>
                    <a:lnTo>
                      <a:pt x="989" y="13"/>
                    </a:lnTo>
                    <a:lnTo>
                      <a:pt x="1" y="12467"/>
                    </a:lnTo>
                    <a:lnTo>
                      <a:pt x="453" y="12467"/>
                    </a:lnTo>
                    <a:lnTo>
                      <a:pt x="14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35"/>
            <p:cNvGrpSpPr/>
            <p:nvPr/>
          </p:nvGrpSpPr>
          <p:grpSpPr>
            <a:xfrm>
              <a:off x="7004697" y="1230696"/>
              <a:ext cx="885930" cy="2830552"/>
              <a:chOff x="3534050" y="2865650"/>
              <a:chExt cx="531650" cy="1698625"/>
            </a:xfrm>
          </p:grpSpPr>
          <p:sp>
            <p:nvSpPr>
              <p:cNvPr id="971" name="Google Shape;971;p35"/>
              <p:cNvSpPr/>
              <p:nvPr/>
            </p:nvSpPr>
            <p:spPr>
              <a:xfrm>
                <a:off x="3953150" y="3660400"/>
                <a:ext cx="112550" cy="133150"/>
              </a:xfrm>
              <a:custGeom>
                <a:avLst/>
                <a:gdLst/>
                <a:ahLst/>
                <a:cxnLst/>
                <a:rect l="l" t="t" r="r" b="b"/>
                <a:pathLst>
                  <a:path w="4502" h="5326" extrusionOk="0">
                    <a:moveTo>
                      <a:pt x="131" y="0"/>
                    </a:moveTo>
                    <a:cubicBezTo>
                      <a:pt x="95" y="0"/>
                      <a:pt x="13" y="787"/>
                      <a:pt x="1" y="858"/>
                    </a:cubicBezTo>
                    <a:cubicBezTo>
                      <a:pt x="1" y="1108"/>
                      <a:pt x="25" y="1358"/>
                      <a:pt x="60" y="1608"/>
                    </a:cubicBezTo>
                    <a:cubicBezTo>
                      <a:pt x="156" y="2108"/>
                      <a:pt x="430" y="2584"/>
                      <a:pt x="620" y="3060"/>
                    </a:cubicBezTo>
                    <a:cubicBezTo>
                      <a:pt x="668" y="3191"/>
                      <a:pt x="727" y="3334"/>
                      <a:pt x="703" y="3477"/>
                    </a:cubicBezTo>
                    <a:cubicBezTo>
                      <a:pt x="691" y="3561"/>
                      <a:pt x="656" y="3644"/>
                      <a:pt x="668" y="3727"/>
                    </a:cubicBezTo>
                    <a:cubicBezTo>
                      <a:pt x="680" y="3882"/>
                      <a:pt x="822" y="3989"/>
                      <a:pt x="965" y="4037"/>
                    </a:cubicBezTo>
                    <a:cubicBezTo>
                      <a:pt x="1108" y="4084"/>
                      <a:pt x="1263" y="4084"/>
                      <a:pt x="1406" y="4132"/>
                    </a:cubicBezTo>
                    <a:cubicBezTo>
                      <a:pt x="1549" y="4192"/>
                      <a:pt x="1680" y="4311"/>
                      <a:pt x="1668" y="4465"/>
                    </a:cubicBezTo>
                    <a:cubicBezTo>
                      <a:pt x="1668" y="4501"/>
                      <a:pt x="1656" y="4549"/>
                      <a:pt x="1656" y="4584"/>
                    </a:cubicBezTo>
                    <a:cubicBezTo>
                      <a:pt x="1680" y="4704"/>
                      <a:pt x="1823" y="4751"/>
                      <a:pt x="1942" y="4751"/>
                    </a:cubicBezTo>
                    <a:cubicBezTo>
                      <a:pt x="1989" y="4751"/>
                      <a:pt x="2039" y="4747"/>
                      <a:pt x="2087" y="4747"/>
                    </a:cubicBezTo>
                    <a:cubicBezTo>
                      <a:pt x="2160" y="4747"/>
                      <a:pt x="2230" y="4756"/>
                      <a:pt x="2287" y="4799"/>
                    </a:cubicBezTo>
                    <a:cubicBezTo>
                      <a:pt x="2442" y="4930"/>
                      <a:pt x="2370" y="5239"/>
                      <a:pt x="2549" y="5311"/>
                    </a:cubicBezTo>
                    <a:cubicBezTo>
                      <a:pt x="2573" y="5321"/>
                      <a:pt x="2597" y="5326"/>
                      <a:pt x="2621" y="5326"/>
                    </a:cubicBezTo>
                    <a:cubicBezTo>
                      <a:pt x="2735" y="5326"/>
                      <a:pt x="2837" y="5217"/>
                      <a:pt x="2906" y="5108"/>
                    </a:cubicBezTo>
                    <a:cubicBezTo>
                      <a:pt x="3132" y="4775"/>
                      <a:pt x="3287" y="4394"/>
                      <a:pt x="3370" y="4001"/>
                    </a:cubicBezTo>
                    <a:cubicBezTo>
                      <a:pt x="3406" y="3822"/>
                      <a:pt x="3430" y="3668"/>
                      <a:pt x="3418" y="3477"/>
                    </a:cubicBezTo>
                    <a:cubicBezTo>
                      <a:pt x="3406" y="3372"/>
                      <a:pt x="3463" y="3049"/>
                      <a:pt x="3398" y="2958"/>
                    </a:cubicBezTo>
                    <a:lnTo>
                      <a:pt x="3398" y="2958"/>
                    </a:lnTo>
                    <a:cubicBezTo>
                      <a:pt x="3439" y="3011"/>
                      <a:pt x="3791" y="3461"/>
                      <a:pt x="3847" y="3584"/>
                    </a:cubicBezTo>
                    <a:cubicBezTo>
                      <a:pt x="3918" y="3715"/>
                      <a:pt x="3335" y="5180"/>
                      <a:pt x="3573" y="5192"/>
                    </a:cubicBezTo>
                    <a:cubicBezTo>
                      <a:pt x="3574" y="5192"/>
                      <a:pt x="3575" y="5192"/>
                      <a:pt x="3576" y="5192"/>
                    </a:cubicBezTo>
                    <a:cubicBezTo>
                      <a:pt x="3818" y="5192"/>
                      <a:pt x="4501" y="3999"/>
                      <a:pt x="4466" y="3561"/>
                    </a:cubicBezTo>
                    <a:cubicBezTo>
                      <a:pt x="4430" y="3132"/>
                      <a:pt x="3132" y="1786"/>
                      <a:pt x="2692" y="1322"/>
                    </a:cubicBezTo>
                    <a:cubicBezTo>
                      <a:pt x="2370" y="989"/>
                      <a:pt x="2085" y="632"/>
                      <a:pt x="2013" y="262"/>
                    </a:cubicBezTo>
                    <a:cubicBezTo>
                      <a:pt x="1489" y="191"/>
                      <a:pt x="668" y="84"/>
                      <a:pt x="132" y="1"/>
                    </a:cubicBezTo>
                    <a:cubicBezTo>
                      <a:pt x="132" y="0"/>
                      <a:pt x="131" y="0"/>
                      <a:pt x="131"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3874575" y="3422875"/>
                <a:ext cx="151250" cy="261950"/>
              </a:xfrm>
              <a:custGeom>
                <a:avLst/>
                <a:gdLst/>
                <a:ahLst/>
                <a:cxnLst/>
                <a:rect l="l" t="t" r="r" b="b"/>
                <a:pathLst>
                  <a:path w="6050" h="10478" extrusionOk="0">
                    <a:moveTo>
                      <a:pt x="3072" y="0"/>
                    </a:moveTo>
                    <a:lnTo>
                      <a:pt x="1" y="1036"/>
                    </a:lnTo>
                    <a:cubicBezTo>
                      <a:pt x="1" y="1036"/>
                      <a:pt x="239" y="2501"/>
                      <a:pt x="1191" y="4251"/>
                    </a:cubicBezTo>
                    <a:cubicBezTo>
                      <a:pt x="2156" y="6013"/>
                      <a:pt x="2977" y="8239"/>
                      <a:pt x="3227" y="10478"/>
                    </a:cubicBezTo>
                    <a:lnTo>
                      <a:pt x="6049" y="10264"/>
                    </a:lnTo>
                    <a:cubicBezTo>
                      <a:pt x="5513" y="7680"/>
                      <a:pt x="3072" y="0"/>
                      <a:pt x="3072"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3901975" y="4519425"/>
                <a:ext cx="80675" cy="36050"/>
              </a:xfrm>
              <a:custGeom>
                <a:avLst/>
                <a:gdLst/>
                <a:ahLst/>
                <a:cxnLst/>
                <a:rect l="l" t="t" r="r" b="b"/>
                <a:pathLst>
                  <a:path w="3227" h="1442" extrusionOk="0">
                    <a:moveTo>
                      <a:pt x="36" y="1418"/>
                    </a:moveTo>
                    <a:cubicBezTo>
                      <a:pt x="0" y="1394"/>
                      <a:pt x="71" y="1180"/>
                      <a:pt x="286" y="930"/>
                    </a:cubicBezTo>
                    <a:cubicBezTo>
                      <a:pt x="512" y="668"/>
                      <a:pt x="893" y="370"/>
                      <a:pt x="1393" y="203"/>
                    </a:cubicBezTo>
                    <a:cubicBezTo>
                      <a:pt x="1881" y="49"/>
                      <a:pt x="2346" y="1"/>
                      <a:pt x="2691" y="25"/>
                    </a:cubicBezTo>
                    <a:cubicBezTo>
                      <a:pt x="3024" y="49"/>
                      <a:pt x="3227" y="156"/>
                      <a:pt x="3215" y="191"/>
                    </a:cubicBezTo>
                    <a:cubicBezTo>
                      <a:pt x="3203" y="251"/>
                      <a:pt x="3000" y="239"/>
                      <a:pt x="2691" y="275"/>
                    </a:cubicBezTo>
                    <a:cubicBezTo>
                      <a:pt x="2381" y="310"/>
                      <a:pt x="1965" y="394"/>
                      <a:pt x="1512" y="549"/>
                    </a:cubicBezTo>
                    <a:cubicBezTo>
                      <a:pt x="1072" y="680"/>
                      <a:pt x="714" y="918"/>
                      <a:pt x="464" y="1108"/>
                    </a:cubicBezTo>
                    <a:cubicBezTo>
                      <a:pt x="226" y="1299"/>
                      <a:pt x="83" y="1442"/>
                      <a:pt x="36" y="1418"/>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3818925" y="4456625"/>
                <a:ext cx="186650" cy="97375"/>
              </a:xfrm>
              <a:custGeom>
                <a:avLst/>
                <a:gdLst/>
                <a:ahLst/>
                <a:cxnLst/>
                <a:rect l="l" t="t" r="r" b="b"/>
                <a:pathLst>
                  <a:path w="7466" h="3895" extrusionOk="0">
                    <a:moveTo>
                      <a:pt x="3877" y="1"/>
                    </a:moveTo>
                    <a:cubicBezTo>
                      <a:pt x="3493" y="1"/>
                      <a:pt x="2494" y="427"/>
                      <a:pt x="2465" y="632"/>
                    </a:cubicBezTo>
                    <a:cubicBezTo>
                      <a:pt x="2453" y="775"/>
                      <a:pt x="2691" y="1572"/>
                      <a:pt x="2691" y="1572"/>
                    </a:cubicBezTo>
                    <a:cubicBezTo>
                      <a:pt x="2512" y="1739"/>
                      <a:pt x="2274" y="1882"/>
                      <a:pt x="1977" y="1977"/>
                    </a:cubicBezTo>
                    <a:cubicBezTo>
                      <a:pt x="1894" y="2003"/>
                      <a:pt x="1804" y="2014"/>
                      <a:pt x="1709" y="2014"/>
                    </a:cubicBezTo>
                    <a:cubicBezTo>
                      <a:pt x="1052" y="2014"/>
                      <a:pt x="179" y="1477"/>
                      <a:pt x="179" y="1477"/>
                    </a:cubicBezTo>
                    <a:lnTo>
                      <a:pt x="0" y="3894"/>
                    </a:lnTo>
                    <a:lnTo>
                      <a:pt x="7203" y="3894"/>
                    </a:lnTo>
                    <a:cubicBezTo>
                      <a:pt x="7203" y="3894"/>
                      <a:pt x="7465" y="2870"/>
                      <a:pt x="6703" y="2680"/>
                    </a:cubicBezTo>
                    <a:cubicBezTo>
                      <a:pt x="5322" y="2346"/>
                      <a:pt x="4489" y="1989"/>
                      <a:pt x="3977" y="1668"/>
                    </a:cubicBezTo>
                    <a:cubicBezTo>
                      <a:pt x="3977" y="1668"/>
                      <a:pt x="4108" y="632"/>
                      <a:pt x="4025" y="72"/>
                    </a:cubicBezTo>
                    <a:cubicBezTo>
                      <a:pt x="4018" y="22"/>
                      <a:pt x="3963" y="1"/>
                      <a:pt x="3877"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a:off x="3813850" y="4547600"/>
                <a:ext cx="185175" cy="16675"/>
              </a:xfrm>
              <a:custGeom>
                <a:avLst/>
                <a:gdLst/>
                <a:ahLst/>
                <a:cxnLst/>
                <a:rect l="l" t="t" r="r" b="b"/>
                <a:pathLst>
                  <a:path w="7407" h="667" extrusionOk="0">
                    <a:moveTo>
                      <a:pt x="203" y="0"/>
                    </a:moveTo>
                    <a:lnTo>
                      <a:pt x="1" y="667"/>
                    </a:lnTo>
                    <a:lnTo>
                      <a:pt x="7323" y="667"/>
                    </a:lnTo>
                    <a:lnTo>
                      <a:pt x="7406" y="0"/>
                    </a:ln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a:off x="3549225" y="4547600"/>
                <a:ext cx="124750" cy="16675"/>
              </a:xfrm>
              <a:custGeom>
                <a:avLst/>
                <a:gdLst/>
                <a:ahLst/>
                <a:cxnLst/>
                <a:rect l="l" t="t" r="r" b="b"/>
                <a:pathLst>
                  <a:path w="4990" h="667" extrusionOk="0">
                    <a:moveTo>
                      <a:pt x="203" y="0"/>
                    </a:moveTo>
                    <a:lnTo>
                      <a:pt x="1" y="667"/>
                    </a:lnTo>
                    <a:lnTo>
                      <a:pt x="4894" y="667"/>
                    </a:lnTo>
                    <a:lnTo>
                      <a:pt x="4990" y="0"/>
                    </a:ln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3552225" y="4465800"/>
                <a:ext cx="126825" cy="88200"/>
              </a:xfrm>
              <a:custGeom>
                <a:avLst/>
                <a:gdLst/>
                <a:ahLst/>
                <a:cxnLst/>
                <a:rect l="l" t="t" r="r" b="b"/>
                <a:pathLst>
                  <a:path w="5073" h="3528" extrusionOk="0">
                    <a:moveTo>
                      <a:pt x="2493" y="0"/>
                    </a:moveTo>
                    <a:cubicBezTo>
                      <a:pt x="2162" y="0"/>
                      <a:pt x="1881" y="19"/>
                      <a:pt x="1786" y="74"/>
                    </a:cubicBezTo>
                    <a:cubicBezTo>
                      <a:pt x="1488" y="229"/>
                      <a:pt x="1846" y="1253"/>
                      <a:pt x="1846" y="1253"/>
                    </a:cubicBezTo>
                    <a:cubicBezTo>
                      <a:pt x="1846" y="1253"/>
                      <a:pt x="1560" y="1622"/>
                      <a:pt x="893" y="2205"/>
                    </a:cubicBezTo>
                    <a:cubicBezTo>
                      <a:pt x="238" y="2789"/>
                      <a:pt x="0" y="3527"/>
                      <a:pt x="0" y="3527"/>
                    </a:cubicBezTo>
                    <a:lnTo>
                      <a:pt x="4787" y="3527"/>
                    </a:lnTo>
                    <a:cubicBezTo>
                      <a:pt x="4787" y="3527"/>
                      <a:pt x="5072" y="1729"/>
                      <a:pt x="5013" y="1646"/>
                    </a:cubicBezTo>
                    <a:cubicBezTo>
                      <a:pt x="5009" y="1640"/>
                      <a:pt x="5000" y="1637"/>
                      <a:pt x="4986" y="1637"/>
                    </a:cubicBezTo>
                    <a:cubicBezTo>
                      <a:pt x="4818" y="1637"/>
                      <a:pt x="3947" y="2043"/>
                      <a:pt x="3774" y="2043"/>
                    </a:cubicBezTo>
                    <a:cubicBezTo>
                      <a:pt x="3764" y="2043"/>
                      <a:pt x="3756" y="2042"/>
                      <a:pt x="3751" y="2039"/>
                    </a:cubicBezTo>
                    <a:cubicBezTo>
                      <a:pt x="3655" y="1967"/>
                      <a:pt x="4025" y="74"/>
                      <a:pt x="4025" y="74"/>
                    </a:cubicBezTo>
                    <a:cubicBezTo>
                      <a:pt x="4025" y="74"/>
                      <a:pt x="3157" y="0"/>
                      <a:pt x="249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3534050" y="3475550"/>
                <a:ext cx="462600" cy="1062025"/>
              </a:xfrm>
              <a:custGeom>
                <a:avLst/>
                <a:gdLst/>
                <a:ahLst/>
                <a:cxnLst/>
                <a:rect l="l" t="t" r="r" b="b"/>
                <a:pathLst>
                  <a:path w="18504" h="42481" extrusionOk="0">
                    <a:moveTo>
                      <a:pt x="17408" y="1"/>
                    </a:moveTo>
                    <a:lnTo>
                      <a:pt x="4347" y="2025"/>
                    </a:lnTo>
                    <a:lnTo>
                      <a:pt x="1" y="41696"/>
                    </a:lnTo>
                    <a:cubicBezTo>
                      <a:pt x="1" y="41696"/>
                      <a:pt x="3730" y="42481"/>
                      <a:pt x="8472" y="42481"/>
                    </a:cubicBezTo>
                    <a:cubicBezTo>
                      <a:pt x="11634" y="42481"/>
                      <a:pt x="15246" y="42132"/>
                      <a:pt x="18503" y="40970"/>
                    </a:cubicBezTo>
                    <a:cubicBezTo>
                      <a:pt x="18503" y="40970"/>
                      <a:pt x="18301" y="10621"/>
                      <a:pt x="17408"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3622125" y="2881275"/>
                <a:ext cx="256950" cy="279625"/>
              </a:xfrm>
              <a:custGeom>
                <a:avLst/>
                <a:gdLst/>
                <a:ahLst/>
                <a:cxnLst/>
                <a:rect l="l" t="t" r="r" b="b"/>
                <a:pathLst>
                  <a:path w="10278" h="11185" extrusionOk="0">
                    <a:moveTo>
                      <a:pt x="6224" y="1"/>
                    </a:moveTo>
                    <a:cubicBezTo>
                      <a:pt x="3842" y="1"/>
                      <a:pt x="1245" y="964"/>
                      <a:pt x="1443" y="5329"/>
                    </a:cubicBezTo>
                    <a:cubicBezTo>
                      <a:pt x="1443" y="5329"/>
                      <a:pt x="1332" y="5304"/>
                      <a:pt x="1175" y="5304"/>
                    </a:cubicBezTo>
                    <a:cubicBezTo>
                      <a:pt x="754" y="5304"/>
                      <a:pt x="1" y="5481"/>
                      <a:pt x="157" y="6782"/>
                    </a:cubicBezTo>
                    <a:cubicBezTo>
                      <a:pt x="359" y="8556"/>
                      <a:pt x="1348" y="8210"/>
                      <a:pt x="1729" y="8294"/>
                    </a:cubicBezTo>
                    <a:cubicBezTo>
                      <a:pt x="1729" y="8294"/>
                      <a:pt x="2378" y="11184"/>
                      <a:pt x="5835" y="11184"/>
                    </a:cubicBezTo>
                    <a:cubicBezTo>
                      <a:pt x="6003" y="11184"/>
                      <a:pt x="6178" y="11177"/>
                      <a:pt x="6360" y="11163"/>
                    </a:cubicBezTo>
                    <a:cubicBezTo>
                      <a:pt x="10277" y="10854"/>
                      <a:pt x="9694" y="7853"/>
                      <a:pt x="9670" y="5841"/>
                    </a:cubicBezTo>
                    <a:cubicBezTo>
                      <a:pt x="9634" y="3829"/>
                      <a:pt x="9813" y="305"/>
                      <a:pt x="7241" y="55"/>
                    </a:cubicBezTo>
                    <a:cubicBezTo>
                      <a:pt x="6913" y="21"/>
                      <a:pt x="6571" y="1"/>
                      <a:pt x="6224"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3620975" y="3480025"/>
                <a:ext cx="95275" cy="95275"/>
              </a:xfrm>
              <a:custGeom>
                <a:avLst/>
                <a:gdLst/>
                <a:ahLst/>
                <a:cxnLst/>
                <a:rect l="l" t="t" r="r" b="b"/>
                <a:pathLst>
                  <a:path w="3811" h="3811" extrusionOk="0">
                    <a:moveTo>
                      <a:pt x="1906" y="0"/>
                    </a:moveTo>
                    <a:cubicBezTo>
                      <a:pt x="846" y="0"/>
                      <a:pt x="1" y="858"/>
                      <a:pt x="1" y="1905"/>
                    </a:cubicBezTo>
                    <a:cubicBezTo>
                      <a:pt x="1" y="2953"/>
                      <a:pt x="846" y="3810"/>
                      <a:pt x="1906" y="3810"/>
                    </a:cubicBezTo>
                    <a:cubicBezTo>
                      <a:pt x="2953" y="3810"/>
                      <a:pt x="3811" y="2953"/>
                      <a:pt x="3811" y="1905"/>
                    </a:cubicBezTo>
                    <a:cubicBezTo>
                      <a:pt x="3811" y="858"/>
                      <a:pt x="2953" y="0"/>
                      <a:pt x="1906" y="0"/>
                    </a:cubicBezTo>
                    <a:close/>
                  </a:path>
                </a:pathLst>
              </a:custGeom>
              <a:solidFill>
                <a:srgbClr val="FB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3790050" y="3724950"/>
                <a:ext cx="160150" cy="82025"/>
              </a:xfrm>
              <a:custGeom>
                <a:avLst/>
                <a:gdLst/>
                <a:ahLst/>
                <a:cxnLst/>
                <a:rect l="l" t="t" r="r" b="b"/>
                <a:pathLst>
                  <a:path w="6406" h="3281" extrusionOk="0">
                    <a:moveTo>
                      <a:pt x="4728" y="0"/>
                    </a:moveTo>
                    <a:cubicBezTo>
                      <a:pt x="4021" y="0"/>
                      <a:pt x="3059" y="114"/>
                      <a:pt x="2632" y="169"/>
                    </a:cubicBezTo>
                    <a:cubicBezTo>
                      <a:pt x="2460" y="187"/>
                      <a:pt x="2287" y="200"/>
                      <a:pt x="2120" y="200"/>
                    </a:cubicBezTo>
                    <a:cubicBezTo>
                      <a:pt x="1848" y="200"/>
                      <a:pt x="1593" y="165"/>
                      <a:pt x="1393" y="62"/>
                    </a:cubicBezTo>
                    <a:cubicBezTo>
                      <a:pt x="1000" y="443"/>
                      <a:pt x="429" y="1026"/>
                      <a:pt x="36" y="1395"/>
                    </a:cubicBezTo>
                    <a:cubicBezTo>
                      <a:pt x="0" y="1419"/>
                      <a:pt x="584" y="1979"/>
                      <a:pt x="643" y="2026"/>
                    </a:cubicBezTo>
                    <a:cubicBezTo>
                      <a:pt x="846" y="2181"/>
                      <a:pt x="1048" y="2312"/>
                      <a:pt x="1274" y="2431"/>
                    </a:cubicBezTo>
                    <a:cubicBezTo>
                      <a:pt x="1727" y="2657"/>
                      <a:pt x="2274" y="2729"/>
                      <a:pt x="2774" y="2872"/>
                    </a:cubicBezTo>
                    <a:cubicBezTo>
                      <a:pt x="2905" y="2907"/>
                      <a:pt x="3048" y="2943"/>
                      <a:pt x="3155" y="3050"/>
                    </a:cubicBezTo>
                    <a:cubicBezTo>
                      <a:pt x="3215" y="3110"/>
                      <a:pt x="3251" y="3193"/>
                      <a:pt x="3322" y="3241"/>
                    </a:cubicBezTo>
                    <a:cubicBezTo>
                      <a:pt x="3367" y="3269"/>
                      <a:pt x="3417" y="3281"/>
                      <a:pt x="3468" y="3281"/>
                    </a:cubicBezTo>
                    <a:cubicBezTo>
                      <a:pt x="3568" y="3281"/>
                      <a:pt x="3672" y="3236"/>
                      <a:pt x="3751" y="3181"/>
                    </a:cubicBezTo>
                    <a:cubicBezTo>
                      <a:pt x="3870" y="3098"/>
                      <a:pt x="3977" y="2967"/>
                      <a:pt x="4096" y="2884"/>
                    </a:cubicBezTo>
                    <a:cubicBezTo>
                      <a:pt x="4171" y="2843"/>
                      <a:pt x="4260" y="2814"/>
                      <a:pt x="4346" y="2814"/>
                    </a:cubicBezTo>
                    <a:cubicBezTo>
                      <a:pt x="4411" y="2814"/>
                      <a:pt x="4473" y="2831"/>
                      <a:pt x="4525" y="2872"/>
                    </a:cubicBezTo>
                    <a:cubicBezTo>
                      <a:pt x="4560" y="2907"/>
                      <a:pt x="4584" y="2943"/>
                      <a:pt x="4620" y="2955"/>
                    </a:cubicBezTo>
                    <a:cubicBezTo>
                      <a:pt x="4643" y="2972"/>
                      <a:pt x="4669" y="2980"/>
                      <a:pt x="4695" y="2980"/>
                    </a:cubicBezTo>
                    <a:cubicBezTo>
                      <a:pt x="4776" y="2980"/>
                      <a:pt x="4864" y="2908"/>
                      <a:pt x="4918" y="2836"/>
                    </a:cubicBezTo>
                    <a:cubicBezTo>
                      <a:pt x="4989" y="2741"/>
                      <a:pt x="5049" y="2622"/>
                      <a:pt x="5168" y="2598"/>
                    </a:cubicBezTo>
                    <a:cubicBezTo>
                      <a:pt x="5185" y="2593"/>
                      <a:pt x="5203" y="2591"/>
                      <a:pt x="5221" y="2591"/>
                    </a:cubicBezTo>
                    <a:cubicBezTo>
                      <a:pt x="5363" y="2591"/>
                      <a:pt x="5509" y="2716"/>
                      <a:pt x="5640" y="2716"/>
                    </a:cubicBezTo>
                    <a:cubicBezTo>
                      <a:pt x="5670" y="2716"/>
                      <a:pt x="5699" y="2709"/>
                      <a:pt x="5727" y="2693"/>
                    </a:cubicBezTo>
                    <a:cubicBezTo>
                      <a:pt x="5858" y="2622"/>
                      <a:pt x="5834" y="2431"/>
                      <a:pt x="5787" y="2288"/>
                    </a:cubicBezTo>
                    <a:cubicBezTo>
                      <a:pt x="5656" y="1907"/>
                      <a:pt x="5441" y="1550"/>
                      <a:pt x="5180" y="1252"/>
                    </a:cubicBezTo>
                    <a:cubicBezTo>
                      <a:pt x="5060" y="1109"/>
                      <a:pt x="4941" y="1002"/>
                      <a:pt x="4799" y="895"/>
                    </a:cubicBezTo>
                    <a:cubicBezTo>
                      <a:pt x="4703" y="836"/>
                      <a:pt x="4465" y="586"/>
                      <a:pt x="4358" y="586"/>
                    </a:cubicBezTo>
                    <a:cubicBezTo>
                      <a:pt x="4358" y="586"/>
                      <a:pt x="5001" y="586"/>
                      <a:pt x="5144" y="609"/>
                    </a:cubicBezTo>
                    <a:cubicBezTo>
                      <a:pt x="5278" y="632"/>
                      <a:pt x="5999" y="1828"/>
                      <a:pt x="6215" y="1828"/>
                    </a:cubicBezTo>
                    <a:cubicBezTo>
                      <a:pt x="6229" y="1828"/>
                      <a:pt x="6242" y="1823"/>
                      <a:pt x="6251" y="1812"/>
                    </a:cubicBezTo>
                    <a:cubicBezTo>
                      <a:pt x="6406" y="1621"/>
                      <a:pt x="5858" y="347"/>
                      <a:pt x="5501" y="109"/>
                    </a:cubicBezTo>
                    <a:cubicBezTo>
                      <a:pt x="5377" y="29"/>
                      <a:pt x="5085" y="0"/>
                      <a:pt x="4728"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3782600" y="3715775"/>
                <a:ext cx="49450" cy="49425"/>
              </a:xfrm>
              <a:custGeom>
                <a:avLst/>
                <a:gdLst/>
                <a:ahLst/>
                <a:cxnLst/>
                <a:rect l="l" t="t" r="r" b="b"/>
                <a:pathLst>
                  <a:path w="1978" h="1977" extrusionOk="0">
                    <a:moveTo>
                      <a:pt x="989" y="0"/>
                    </a:moveTo>
                    <a:cubicBezTo>
                      <a:pt x="441" y="0"/>
                      <a:pt x="1" y="441"/>
                      <a:pt x="1" y="988"/>
                    </a:cubicBezTo>
                    <a:cubicBezTo>
                      <a:pt x="1" y="1536"/>
                      <a:pt x="441" y="1977"/>
                      <a:pt x="989" y="1977"/>
                    </a:cubicBezTo>
                    <a:cubicBezTo>
                      <a:pt x="1537" y="1977"/>
                      <a:pt x="1977" y="1536"/>
                      <a:pt x="1977" y="988"/>
                    </a:cubicBezTo>
                    <a:cubicBezTo>
                      <a:pt x="1977" y="441"/>
                      <a:pt x="1537" y="0"/>
                      <a:pt x="989"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3606975" y="3377925"/>
                <a:ext cx="231325" cy="393525"/>
              </a:xfrm>
              <a:custGeom>
                <a:avLst/>
                <a:gdLst/>
                <a:ahLst/>
                <a:cxnLst/>
                <a:rect l="l" t="t" r="r" b="b"/>
                <a:pathLst>
                  <a:path w="9253" h="15741" extrusionOk="0">
                    <a:moveTo>
                      <a:pt x="1" y="1"/>
                    </a:moveTo>
                    <a:lnTo>
                      <a:pt x="1" y="1"/>
                    </a:lnTo>
                    <a:cubicBezTo>
                      <a:pt x="180" y="3132"/>
                      <a:pt x="572" y="6239"/>
                      <a:pt x="572" y="6239"/>
                    </a:cubicBezTo>
                    <a:lnTo>
                      <a:pt x="632" y="6227"/>
                    </a:lnTo>
                    <a:cubicBezTo>
                      <a:pt x="632" y="6597"/>
                      <a:pt x="739" y="6966"/>
                      <a:pt x="965" y="7299"/>
                    </a:cubicBezTo>
                    <a:cubicBezTo>
                      <a:pt x="965" y="7299"/>
                      <a:pt x="1501" y="8930"/>
                      <a:pt x="3061" y="10585"/>
                    </a:cubicBezTo>
                    <a:cubicBezTo>
                      <a:pt x="4668" y="12300"/>
                      <a:pt x="5906" y="14633"/>
                      <a:pt x="6526" y="15741"/>
                    </a:cubicBezTo>
                    <a:lnTo>
                      <a:pt x="9252" y="13967"/>
                    </a:lnTo>
                    <a:lnTo>
                      <a:pt x="4335" y="5537"/>
                    </a:lnTo>
                    <a:cubicBezTo>
                      <a:pt x="4311" y="4846"/>
                      <a:pt x="4275" y="3025"/>
                      <a:pt x="4299" y="929"/>
                    </a:cubicBezTo>
                    <a:cubicBezTo>
                      <a:pt x="2835" y="858"/>
                      <a:pt x="1430" y="405"/>
                      <a:pt x="1"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3581400" y="2865650"/>
                <a:ext cx="450075" cy="680550"/>
              </a:xfrm>
              <a:custGeom>
                <a:avLst/>
                <a:gdLst/>
                <a:ahLst/>
                <a:cxnLst/>
                <a:rect l="l" t="t" r="r" b="b"/>
                <a:pathLst>
                  <a:path w="18003" h="27222" extrusionOk="0">
                    <a:moveTo>
                      <a:pt x="8085" y="3151"/>
                    </a:moveTo>
                    <a:cubicBezTo>
                      <a:pt x="9652" y="3151"/>
                      <a:pt x="11114" y="3965"/>
                      <a:pt x="11263" y="5883"/>
                    </a:cubicBezTo>
                    <a:cubicBezTo>
                      <a:pt x="11597" y="10169"/>
                      <a:pt x="9906" y="10955"/>
                      <a:pt x="8453" y="11133"/>
                    </a:cubicBezTo>
                    <a:cubicBezTo>
                      <a:pt x="8196" y="11165"/>
                      <a:pt x="7951" y="11181"/>
                      <a:pt x="7716" y="11181"/>
                    </a:cubicBezTo>
                    <a:cubicBezTo>
                      <a:pt x="5329" y="11181"/>
                      <a:pt x="4094" y="9533"/>
                      <a:pt x="4072" y="6335"/>
                    </a:cubicBezTo>
                    <a:cubicBezTo>
                      <a:pt x="4052" y="4394"/>
                      <a:pt x="6149" y="3151"/>
                      <a:pt x="8085" y="3151"/>
                    </a:cubicBezTo>
                    <a:close/>
                    <a:moveTo>
                      <a:pt x="7009" y="1"/>
                    </a:moveTo>
                    <a:cubicBezTo>
                      <a:pt x="3047" y="1"/>
                      <a:pt x="1117" y="3611"/>
                      <a:pt x="560" y="7966"/>
                    </a:cubicBezTo>
                    <a:cubicBezTo>
                      <a:pt x="0" y="12336"/>
                      <a:pt x="560" y="26885"/>
                      <a:pt x="560" y="26885"/>
                    </a:cubicBezTo>
                    <a:cubicBezTo>
                      <a:pt x="560" y="26885"/>
                      <a:pt x="2862" y="27222"/>
                      <a:pt x="5883" y="27222"/>
                    </a:cubicBezTo>
                    <a:cubicBezTo>
                      <a:pt x="9891" y="27222"/>
                      <a:pt x="15164" y="26629"/>
                      <a:pt x="18002" y="23873"/>
                    </a:cubicBezTo>
                    <a:cubicBezTo>
                      <a:pt x="18002" y="23873"/>
                      <a:pt x="13907" y="8728"/>
                      <a:pt x="12490" y="5192"/>
                    </a:cubicBezTo>
                    <a:cubicBezTo>
                      <a:pt x="11263" y="2144"/>
                      <a:pt x="10537" y="25"/>
                      <a:pt x="7049" y="1"/>
                    </a:cubicBezTo>
                    <a:cubicBezTo>
                      <a:pt x="7035" y="1"/>
                      <a:pt x="7022" y="1"/>
                      <a:pt x="7009"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3706400" y="3114500"/>
                <a:ext cx="245000" cy="402750"/>
              </a:xfrm>
              <a:custGeom>
                <a:avLst/>
                <a:gdLst/>
                <a:ahLst/>
                <a:cxnLst/>
                <a:rect l="l" t="t" r="r" b="b"/>
                <a:pathLst>
                  <a:path w="9800" h="16110" extrusionOk="0">
                    <a:moveTo>
                      <a:pt x="1" y="1"/>
                    </a:moveTo>
                    <a:lnTo>
                      <a:pt x="1" y="1"/>
                    </a:lnTo>
                    <a:cubicBezTo>
                      <a:pt x="1810" y="5001"/>
                      <a:pt x="7037" y="12943"/>
                      <a:pt x="9192" y="16110"/>
                    </a:cubicBezTo>
                    <a:cubicBezTo>
                      <a:pt x="9407" y="16038"/>
                      <a:pt x="9609" y="15967"/>
                      <a:pt x="9799" y="15883"/>
                    </a:cubicBezTo>
                    <a:cubicBezTo>
                      <a:pt x="8037" y="13336"/>
                      <a:pt x="3918" y="7144"/>
                      <a:pt x="1858" y="1989"/>
                    </a:cubicBezTo>
                    <a:lnTo>
                      <a:pt x="1858" y="1989"/>
                    </a:lnTo>
                    <a:cubicBezTo>
                      <a:pt x="1858" y="1989"/>
                      <a:pt x="1861" y="1989"/>
                      <a:pt x="1866" y="1989"/>
                    </a:cubicBezTo>
                    <a:cubicBezTo>
                      <a:pt x="1988" y="1989"/>
                      <a:pt x="3462" y="1967"/>
                      <a:pt x="4465" y="929"/>
                    </a:cubicBezTo>
                    <a:lnTo>
                      <a:pt x="4465" y="929"/>
                    </a:lnTo>
                    <a:cubicBezTo>
                      <a:pt x="4132" y="1060"/>
                      <a:pt x="3787" y="1144"/>
                      <a:pt x="3453" y="1179"/>
                    </a:cubicBezTo>
                    <a:cubicBezTo>
                      <a:pt x="3190" y="1213"/>
                      <a:pt x="2939" y="1230"/>
                      <a:pt x="2700" y="1230"/>
                    </a:cubicBezTo>
                    <a:cubicBezTo>
                      <a:pt x="1510" y="1230"/>
                      <a:pt x="615" y="813"/>
                      <a:pt x="1"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3684075" y="2914475"/>
                <a:ext cx="174450" cy="98250"/>
              </a:xfrm>
              <a:custGeom>
                <a:avLst/>
                <a:gdLst/>
                <a:ahLst/>
                <a:cxnLst/>
                <a:rect l="l" t="t" r="r" b="b"/>
                <a:pathLst>
                  <a:path w="6978" h="3930" extrusionOk="0">
                    <a:moveTo>
                      <a:pt x="3525" y="596"/>
                    </a:moveTo>
                    <a:cubicBezTo>
                      <a:pt x="763" y="929"/>
                      <a:pt x="144" y="3001"/>
                      <a:pt x="1" y="3930"/>
                    </a:cubicBezTo>
                    <a:cubicBezTo>
                      <a:pt x="501" y="1013"/>
                      <a:pt x="5918" y="1"/>
                      <a:pt x="6978" y="3084"/>
                    </a:cubicBezTo>
                    <a:cubicBezTo>
                      <a:pt x="6668" y="2013"/>
                      <a:pt x="5799" y="310"/>
                      <a:pt x="3525" y="596"/>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35"/>
            <p:cNvGrpSpPr/>
            <p:nvPr/>
          </p:nvGrpSpPr>
          <p:grpSpPr>
            <a:xfrm>
              <a:off x="6126039" y="988256"/>
              <a:ext cx="922644" cy="3084215"/>
              <a:chOff x="3006900" y="2720125"/>
              <a:chExt cx="553675" cy="1850825"/>
            </a:xfrm>
          </p:grpSpPr>
          <p:sp>
            <p:nvSpPr>
              <p:cNvPr id="988" name="Google Shape;988;p35"/>
              <p:cNvSpPr/>
              <p:nvPr/>
            </p:nvSpPr>
            <p:spPr>
              <a:xfrm>
                <a:off x="3323625" y="4413775"/>
                <a:ext cx="78300" cy="102125"/>
              </a:xfrm>
              <a:custGeom>
                <a:avLst/>
                <a:gdLst/>
                <a:ahLst/>
                <a:cxnLst/>
                <a:rect l="l" t="t" r="r" b="b"/>
                <a:pathLst>
                  <a:path w="3132" h="4085" extrusionOk="0">
                    <a:moveTo>
                      <a:pt x="3072" y="0"/>
                    </a:moveTo>
                    <a:lnTo>
                      <a:pt x="155" y="1036"/>
                    </a:lnTo>
                    <a:lnTo>
                      <a:pt x="0" y="2882"/>
                    </a:lnTo>
                    <a:lnTo>
                      <a:pt x="441" y="4084"/>
                    </a:lnTo>
                    <a:lnTo>
                      <a:pt x="2620" y="3405"/>
                    </a:lnTo>
                    <a:lnTo>
                      <a:pt x="3132" y="2036"/>
                    </a:lnTo>
                    <a:lnTo>
                      <a:pt x="3072" y="0"/>
                    </a:ln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3093825" y="4441450"/>
                <a:ext cx="67600" cy="75325"/>
              </a:xfrm>
              <a:custGeom>
                <a:avLst/>
                <a:gdLst/>
                <a:ahLst/>
                <a:cxnLst/>
                <a:rect l="l" t="t" r="r" b="b"/>
                <a:pathLst>
                  <a:path w="2704" h="3013" extrusionOk="0">
                    <a:moveTo>
                      <a:pt x="179" y="0"/>
                    </a:moveTo>
                    <a:lnTo>
                      <a:pt x="1" y="3013"/>
                    </a:lnTo>
                    <a:lnTo>
                      <a:pt x="2394" y="2203"/>
                    </a:lnTo>
                    <a:lnTo>
                      <a:pt x="2703" y="0"/>
                    </a:ln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3068525" y="3560675"/>
                <a:ext cx="384600" cy="918100"/>
              </a:xfrm>
              <a:custGeom>
                <a:avLst/>
                <a:gdLst/>
                <a:ahLst/>
                <a:cxnLst/>
                <a:rect l="l" t="t" r="r" b="b"/>
                <a:pathLst>
                  <a:path w="15384" h="36724" extrusionOk="0">
                    <a:moveTo>
                      <a:pt x="2525" y="1"/>
                    </a:moveTo>
                    <a:lnTo>
                      <a:pt x="2525" y="3156"/>
                    </a:lnTo>
                    <a:lnTo>
                      <a:pt x="1203" y="19051"/>
                    </a:lnTo>
                    <a:lnTo>
                      <a:pt x="1215" y="19051"/>
                    </a:lnTo>
                    <a:cubicBezTo>
                      <a:pt x="1203" y="19075"/>
                      <a:pt x="1203" y="19099"/>
                      <a:pt x="1203" y="19122"/>
                    </a:cubicBezTo>
                    <a:lnTo>
                      <a:pt x="1" y="36113"/>
                    </a:lnTo>
                    <a:cubicBezTo>
                      <a:pt x="874" y="36449"/>
                      <a:pt x="1825" y="36541"/>
                      <a:pt x="2601" y="36541"/>
                    </a:cubicBezTo>
                    <a:cubicBezTo>
                      <a:pt x="3527" y="36541"/>
                      <a:pt x="4203" y="36410"/>
                      <a:pt x="4203" y="36410"/>
                    </a:cubicBezTo>
                    <a:lnTo>
                      <a:pt x="6489" y="19658"/>
                    </a:lnTo>
                    <a:lnTo>
                      <a:pt x="8394" y="6276"/>
                    </a:lnTo>
                    <a:lnTo>
                      <a:pt x="9204" y="6276"/>
                    </a:lnTo>
                    <a:lnTo>
                      <a:pt x="9633" y="19456"/>
                    </a:lnTo>
                    <a:lnTo>
                      <a:pt x="9918" y="36482"/>
                    </a:lnTo>
                    <a:cubicBezTo>
                      <a:pt x="10528" y="36661"/>
                      <a:pt x="11163" y="36724"/>
                      <a:pt x="11750" y="36724"/>
                    </a:cubicBezTo>
                    <a:cubicBezTo>
                      <a:pt x="13068" y="36724"/>
                      <a:pt x="14145" y="36410"/>
                      <a:pt x="14145" y="36410"/>
                    </a:cubicBezTo>
                    <a:lnTo>
                      <a:pt x="14955" y="19456"/>
                    </a:lnTo>
                    <a:lnTo>
                      <a:pt x="15383" y="3156"/>
                    </a:lnTo>
                    <a:lnTo>
                      <a:pt x="15383" y="1"/>
                    </a:ln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3107225" y="3077875"/>
                <a:ext cx="425675" cy="588250"/>
              </a:xfrm>
              <a:custGeom>
                <a:avLst/>
                <a:gdLst/>
                <a:ahLst/>
                <a:cxnLst/>
                <a:rect l="l" t="t" r="r" b="b"/>
                <a:pathLst>
                  <a:path w="17027" h="23530" extrusionOk="0">
                    <a:moveTo>
                      <a:pt x="8532" y="1"/>
                    </a:moveTo>
                    <a:cubicBezTo>
                      <a:pt x="8522" y="1"/>
                      <a:pt x="8512" y="1"/>
                      <a:pt x="8501" y="1"/>
                    </a:cubicBezTo>
                    <a:cubicBezTo>
                      <a:pt x="6954" y="13"/>
                      <a:pt x="1548" y="1668"/>
                      <a:pt x="0" y="3097"/>
                    </a:cubicBezTo>
                    <a:lnTo>
                      <a:pt x="1762" y="4454"/>
                    </a:lnTo>
                    <a:cubicBezTo>
                      <a:pt x="1108" y="12455"/>
                      <a:pt x="0" y="22659"/>
                      <a:pt x="0" y="22659"/>
                    </a:cubicBezTo>
                    <a:cubicBezTo>
                      <a:pt x="2074" y="23303"/>
                      <a:pt x="4197" y="23530"/>
                      <a:pt x="6159" y="23530"/>
                    </a:cubicBezTo>
                    <a:cubicBezTo>
                      <a:pt x="10835" y="23530"/>
                      <a:pt x="14597" y="22242"/>
                      <a:pt x="14597" y="22242"/>
                    </a:cubicBezTo>
                    <a:lnTo>
                      <a:pt x="13514" y="13407"/>
                    </a:lnTo>
                    <a:lnTo>
                      <a:pt x="14919" y="6430"/>
                    </a:lnTo>
                    <a:lnTo>
                      <a:pt x="17026" y="3859"/>
                    </a:lnTo>
                    <a:cubicBezTo>
                      <a:pt x="16848" y="3194"/>
                      <a:pt x="11293" y="1"/>
                      <a:pt x="8532"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3057800" y="3140400"/>
                <a:ext cx="140225" cy="264050"/>
              </a:xfrm>
              <a:custGeom>
                <a:avLst/>
                <a:gdLst/>
                <a:ahLst/>
                <a:cxnLst/>
                <a:rect l="l" t="t" r="r" b="b"/>
                <a:pathLst>
                  <a:path w="5609" h="10562" extrusionOk="0">
                    <a:moveTo>
                      <a:pt x="3454" y="0"/>
                    </a:moveTo>
                    <a:cubicBezTo>
                      <a:pt x="2477" y="0"/>
                      <a:pt x="1644" y="667"/>
                      <a:pt x="1394" y="1560"/>
                    </a:cubicBezTo>
                    <a:lnTo>
                      <a:pt x="1382" y="1560"/>
                    </a:lnTo>
                    <a:cubicBezTo>
                      <a:pt x="846" y="3346"/>
                      <a:pt x="465" y="6108"/>
                      <a:pt x="1" y="9347"/>
                    </a:cubicBezTo>
                    <a:cubicBezTo>
                      <a:pt x="1156" y="10037"/>
                      <a:pt x="3870" y="10502"/>
                      <a:pt x="4251" y="10561"/>
                    </a:cubicBezTo>
                    <a:cubicBezTo>
                      <a:pt x="4513" y="8787"/>
                      <a:pt x="5037" y="5001"/>
                      <a:pt x="5537" y="2691"/>
                    </a:cubicBezTo>
                    <a:cubicBezTo>
                      <a:pt x="5573" y="2524"/>
                      <a:pt x="5609" y="2334"/>
                      <a:pt x="5609" y="2155"/>
                    </a:cubicBezTo>
                    <a:cubicBezTo>
                      <a:pt x="5609" y="965"/>
                      <a:pt x="4644" y="0"/>
                      <a:pt x="3454" y="0"/>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3436725" y="3153800"/>
                <a:ext cx="123850" cy="241275"/>
              </a:xfrm>
              <a:custGeom>
                <a:avLst/>
                <a:gdLst/>
                <a:ahLst/>
                <a:cxnLst/>
                <a:rect l="l" t="t" r="r" b="b"/>
                <a:pathLst>
                  <a:path w="4954" h="9651" extrusionOk="0">
                    <a:moveTo>
                      <a:pt x="2144" y="0"/>
                    </a:moveTo>
                    <a:cubicBezTo>
                      <a:pt x="953" y="0"/>
                      <a:pt x="1" y="965"/>
                      <a:pt x="1" y="2143"/>
                    </a:cubicBezTo>
                    <a:cubicBezTo>
                      <a:pt x="1" y="2334"/>
                      <a:pt x="24" y="2512"/>
                      <a:pt x="72" y="2679"/>
                    </a:cubicBezTo>
                    <a:lnTo>
                      <a:pt x="60" y="2679"/>
                    </a:lnTo>
                    <a:cubicBezTo>
                      <a:pt x="120" y="5167"/>
                      <a:pt x="298" y="9537"/>
                      <a:pt x="298" y="9537"/>
                    </a:cubicBezTo>
                    <a:cubicBezTo>
                      <a:pt x="1248" y="9625"/>
                      <a:pt x="2194" y="9651"/>
                      <a:pt x="2980" y="9651"/>
                    </a:cubicBezTo>
                    <a:cubicBezTo>
                      <a:pt x="4115" y="9651"/>
                      <a:pt x="4918" y="9597"/>
                      <a:pt x="4918" y="9597"/>
                    </a:cubicBezTo>
                    <a:cubicBezTo>
                      <a:pt x="4954" y="6132"/>
                      <a:pt x="4751" y="3346"/>
                      <a:pt x="4215" y="1560"/>
                    </a:cubicBezTo>
                    <a:cubicBezTo>
                      <a:pt x="3953" y="655"/>
                      <a:pt x="3132" y="0"/>
                      <a:pt x="2144" y="0"/>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3082225" y="3384775"/>
                <a:ext cx="312550" cy="104500"/>
              </a:xfrm>
              <a:custGeom>
                <a:avLst/>
                <a:gdLst/>
                <a:ahLst/>
                <a:cxnLst/>
                <a:rect l="l" t="t" r="r" b="b"/>
                <a:pathLst>
                  <a:path w="12502" h="4180" extrusionOk="0">
                    <a:moveTo>
                      <a:pt x="0" y="0"/>
                    </a:moveTo>
                    <a:cubicBezTo>
                      <a:pt x="0" y="1798"/>
                      <a:pt x="262" y="3275"/>
                      <a:pt x="727" y="3727"/>
                    </a:cubicBezTo>
                    <a:cubicBezTo>
                      <a:pt x="1076" y="4052"/>
                      <a:pt x="1748" y="4180"/>
                      <a:pt x="2622" y="4180"/>
                    </a:cubicBezTo>
                    <a:cubicBezTo>
                      <a:pt x="3475" y="4180"/>
                      <a:pt x="4520" y="4058"/>
                      <a:pt x="5644" y="3882"/>
                    </a:cubicBezTo>
                    <a:cubicBezTo>
                      <a:pt x="7930" y="3513"/>
                      <a:pt x="12502" y="2870"/>
                      <a:pt x="12502" y="2870"/>
                    </a:cubicBezTo>
                    <a:cubicBezTo>
                      <a:pt x="12502" y="2870"/>
                      <a:pt x="9097" y="989"/>
                      <a:pt x="6287" y="465"/>
                    </a:cubicBezTo>
                    <a:cubicBezTo>
                      <a:pt x="5471" y="311"/>
                      <a:pt x="4770" y="256"/>
                      <a:pt x="4190" y="256"/>
                    </a:cubicBezTo>
                    <a:cubicBezTo>
                      <a:pt x="3872" y="256"/>
                      <a:pt x="3590" y="273"/>
                      <a:pt x="3346" y="298"/>
                    </a:cubicBezTo>
                    <a:cubicBezTo>
                      <a:pt x="2512" y="381"/>
                      <a:pt x="2108" y="572"/>
                      <a:pt x="2108" y="572"/>
                    </a:cubicBezTo>
                    <a:cubicBezTo>
                      <a:pt x="1465" y="429"/>
                      <a:pt x="679" y="239"/>
                      <a:pt x="0" y="0"/>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3166750" y="3391625"/>
                <a:ext cx="186650" cy="75925"/>
              </a:xfrm>
              <a:custGeom>
                <a:avLst/>
                <a:gdLst/>
                <a:ahLst/>
                <a:cxnLst/>
                <a:rect l="l" t="t" r="r" b="b"/>
                <a:pathLst>
                  <a:path w="7466" h="3037" extrusionOk="0">
                    <a:moveTo>
                      <a:pt x="1429" y="0"/>
                    </a:moveTo>
                    <a:lnTo>
                      <a:pt x="96" y="24"/>
                    </a:lnTo>
                    <a:cubicBezTo>
                      <a:pt x="1" y="834"/>
                      <a:pt x="4073" y="2120"/>
                      <a:pt x="6025" y="3036"/>
                    </a:cubicBezTo>
                    <a:cubicBezTo>
                      <a:pt x="6537" y="2965"/>
                      <a:pt x="7037" y="2893"/>
                      <a:pt x="7466" y="2834"/>
                    </a:cubicBezTo>
                    <a:lnTo>
                      <a:pt x="1429" y="0"/>
                    </a:lnTo>
                    <a:close/>
                  </a:path>
                </a:pathLst>
              </a:custGeom>
              <a:solidFill>
                <a:srgbClr val="7C4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3134900" y="3369125"/>
                <a:ext cx="399175" cy="129150"/>
              </a:xfrm>
              <a:custGeom>
                <a:avLst/>
                <a:gdLst/>
                <a:ahLst/>
                <a:cxnLst/>
                <a:rect l="l" t="t" r="r" b="b"/>
                <a:pathLst>
                  <a:path w="15967" h="5166" extrusionOk="0">
                    <a:moveTo>
                      <a:pt x="3710" y="1"/>
                    </a:moveTo>
                    <a:cubicBezTo>
                      <a:pt x="1402" y="1"/>
                      <a:pt x="460" y="523"/>
                      <a:pt x="1" y="1198"/>
                    </a:cubicBezTo>
                    <a:cubicBezTo>
                      <a:pt x="1" y="1198"/>
                      <a:pt x="8097" y="3496"/>
                      <a:pt x="10395" y="4460"/>
                    </a:cubicBezTo>
                    <a:cubicBezTo>
                      <a:pt x="11554" y="4952"/>
                      <a:pt x="12450" y="5165"/>
                      <a:pt x="13151" y="5165"/>
                    </a:cubicBezTo>
                    <a:cubicBezTo>
                      <a:pt x="14164" y="5165"/>
                      <a:pt x="14768" y="4721"/>
                      <a:pt x="15169" y="4032"/>
                    </a:cubicBezTo>
                    <a:cubicBezTo>
                      <a:pt x="15717" y="3115"/>
                      <a:pt x="15800" y="2674"/>
                      <a:pt x="15967" y="1019"/>
                    </a:cubicBezTo>
                    <a:lnTo>
                      <a:pt x="15967" y="1019"/>
                    </a:lnTo>
                    <a:cubicBezTo>
                      <a:pt x="15582" y="1033"/>
                      <a:pt x="15188" y="1043"/>
                      <a:pt x="14770" y="1043"/>
                    </a:cubicBezTo>
                    <a:cubicBezTo>
                      <a:pt x="14062" y="1043"/>
                      <a:pt x="13285" y="1014"/>
                      <a:pt x="12371" y="924"/>
                    </a:cubicBezTo>
                    <a:cubicBezTo>
                      <a:pt x="12371" y="924"/>
                      <a:pt x="8145" y="305"/>
                      <a:pt x="5418" y="79"/>
                    </a:cubicBezTo>
                    <a:cubicBezTo>
                      <a:pt x="4778" y="26"/>
                      <a:pt x="4212" y="1"/>
                      <a:pt x="3710"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3270325" y="2962100"/>
                <a:ext cx="100050" cy="163400"/>
              </a:xfrm>
              <a:custGeom>
                <a:avLst/>
                <a:gdLst/>
                <a:ahLst/>
                <a:cxnLst/>
                <a:rect l="l" t="t" r="r" b="b"/>
                <a:pathLst>
                  <a:path w="4002" h="6536" extrusionOk="0">
                    <a:moveTo>
                      <a:pt x="4001" y="1"/>
                    </a:moveTo>
                    <a:lnTo>
                      <a:pt x="1" y="2037"/>
                    </a:lnTo>
                    <a:lnTo>
                      <a:pt x="37" y="2227"/>
                    </a:lnTo>
                    <a:lnTo>
                      <a:pt x="156" y="4858"/>
                    </a:lnTo>
                    <a:cubicBezTo>
                      <a:pt x="180" y="5620"/>
                      <a:pt x="156" y="6382"/>
                      <a:pt x="942" y="6513"/>
                    </a:cubicBezTo>
                    <a:cubicBezTo>
                      <a:pt x="1043" y="6528"/>
                      <a:pt x="1150" y="6536"/>
                      <a:pt x="1261" y="6536"/>
                    </a:cubicBezTo>
                    <a:cubicBezTo>
                      <a:pt x="2193" y="6536"/>
                      <a:pt x="3381" y="6016"/>
                      <a:pt x="3466" y="5239"/>
                    </a:cubicBezTo>
                    <a:lnTo>
                      <a:pt x="4001" y="1"/>
                    </a:ln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3270325" y="2962100"/>
                <a:ext cx="100050" cy="96475"/>
              </a:xfrm>
              <a:custGeom>
                <a:avLst/>
                <a:gdLst/>
                <a:ahLst/>
                <a:cxnLst/>
                <a:rect l="l" t="t" r="r" b="b"/>
                <a:pathLst>
                  <a:path w="4002" h="3859" extrusionOk="0">
                    <a:moveTo>
                      <a:pt x="4001" y="1"/>
                    </a:moveTo>
                    <a:lnTo>
                      <a:pt x="1" y="2037"/>
                    </a:lnTo>
                    <a:lnTo>
                      <a:pt x="37" y="2227"/>
                    </a:lnTo>
                    <a:lnTo>
                      <a:pt x="108" y="3858"/>
                    </a:lnTo>
                    <a:cubicBezTo>
                      <a:pt x="135" y="3858"/>
                      <a:pt x="162" y="3858"/>
                      <a:pt x="188" y="3858"/>
                    </a:cubicBezTo>
                    <a:cubicBezTo>
                      <a:pt x="1670" y="3858"/>
                      <a:pt x="3050" y="3530"/>
                      <a:pt x="3751" y="2477"/>
                    </a:cubicBezTo>
                    <a:lnTo>
                      <a:pt x="4001" y="1"/>
                    </a:lnTo>
                    <a:close/>
                  </a:path>
                </a:pathLst>
              </a:custGeom>
              <a:solidFill>
                <a:srgbClr val="7C4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3186400" y="2745975"/>
                <a:ext cx="275650" cy="302100"/>
              </a:xfrm>
              <a:custGeom>
                <a:avLst/>
                <a:gdLst/>
                <a:ahLst/>
                <a:cxnLst/>
                <a:rect l="l" t="t" r="r" b="b"/>
                <a:pathLst>
                  <a:path w="11026" h="12084" extrusionOk="0">
                    <a:moveTo>
                      <a:pt x="5281" y="0"/>
                    </a:moveTo>
                    <a:cubicBezTo>
                      <a:pt x="5079" y="0"/>
                      <a:pt x="4871" y="8"/>
                      <a:pt x="4656" y="25"/>
                    </a:cubicBezTo>
                    <a:cubicBezTo>
                      <a:pt x="3513" y="121"/>
                      <a:pt x="2739" y="371"/>
                      <a:pt x="2191" y="764"/>
                    </a:cubicBezTo>
                    <a:cubicBezTo>
                      <a:pt x="1691" y="1061"/>
                      <a:pt x="1358" y="1538"/>
                      <a:pt x="1143" y="2109"/>
                    </a:cubicBezTo>
                    <a:cubicBezTo>
                      <a:pt x="1143" y="2109"/>
                      <a:pt x="1143" y="2121"/>
                      <a:pt x="1143" y="2121"/>
                    </a:cubicBezTo>
                    <a:cubicBezTo>
                      <a:pt x="643" y="3431"/>
                      <a:pt x="715" y="5228"/>
                      <a:pt x="691" y="6479"/>
                    </a:cubicBezTo>
                    <a:cubicBezTo>
                      <a:pt x="667" y="8574"/>
                      <a:pt x="0" y="11741"/>
                      <a:pt x="4084" y="12063"/>
                    </a:cubicBezTo>
                    <a:cubicBezTo>
                      <a:pt x="4267" y="12076"/>
                      <a:pt x="4444" y="12083"/>
                      <a:pt x="4613" y="12083"/>
                    </a:cubicBezTo>
                    <a:cubicBezTo>
                      <a:pt x="8244" y="12083"/>
                      <a:pt x="8918" y="9062"/>
                      <a:pt x="8918" y="9062"/>
                    </a:cubicBezTo>
                    <a:cubicBezTo>
                      <a:pt x="9323" y="8979"/>
                      <a:pt x="10668" y="8943"/>
                      <a:pt x="10883" y="7086"/>
                    </a:cubicBezTo>
                    <a:cubicBezTo>
                      <a:pt x="11026" y="5859"/>
                      <a:pt x="10406" y="5598"/>
                      <a:pt x="9954" y="5550"/>
                    </a:cubicBezTo>
                    <a:cubicBezTo>
                      <a:pt x="10121" y="5002"/>
                      <a:pt x="10454" y="3466"/>
                      <a:pt x="9668" y="2300"/>
                    </a:cubicBezTo>
                    <a:cubicBezTo>
                      <a:pt x="8714" y="868"/>
                      <a:pt x="7336" y="0"/>
                      <a:pt x="5281" y="0"/>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3169125" y="2720125"/>
                <a:ext cx="300975" cy="220275"/>
              </a:xfrm>
              <a:custGeom>
                <a:avLst/>
                <a:gdLst/>
                <a:ahLst/>
                <a:cxnLst/>
                <a:rect l="l" t="t" r="r" b="b"/>
                <a:pathLst>
                  <a:path w="12039" h="8811" extrusionOk="0">
                    <a:moveTo>
                      <a:pt x="5635" y="1"/>
                    </a:moveTo>
                    <a:cubicBezTo>
                      <a:pt x="3383" y="1"/>
                      <a:pt x="1656" y="1202"/>
                      <a:pt x="1656" y="1202"/>
                    </a:cubicBezTo>
                    <a:lnTo>
                      <a:pt x="1763" y="357"/>
                    </a:lnTo>
                    <a:lnTo>
                      <a:pt x="1763" y="357"/>
                    </a:lnTo>
                    <a:cubicBezTo>
                      <a:pt x="1763" y="357"/>
                      <a:pt x="120" y="679"/>
                      <a:pt x="60" y="2214"/>
                    </a:cubicBezTo>
                    <a:cubicBezTo>
                      <a:pt x="1" y="3738"/>
                      <a:pt x="953" y="4167"/>
                      <a:pt x="953" y="4167"/>
                    </a:cubicBezTo>
                    <a:cubicBezTo>
                      <a:pt x="989" y="5155"/>
                      <a:pt x="1382" y="7513"/>
                      <a:pt x="1382" y="7513"/>
                    </a:cubicBezTo>
                    <a:cubicBezTo>
                      <a:pt x="1501" y="6512"/>
                      <a:pt x="1656" y="5131"/>
                      <a:pt x="1656" y="5131"/>
                    </a:cubicBezTo>
                    <a:cubicBezTo>
                      <a:pt x="2075" y="5274"/>
                      <a:pt x="2616" y="5329"/>
                      <a:pt x="3205" y="5329"/>
                    </a:cubicBezTo>
                    <a:cubicBezTo>
                      <a:pt x="5278" y="5329"/>
                      <a:pt x="7942" y="4643"/>
                      <a:pt x="7942" y="4643"/>
                    </a:cubicBezTo>
                    <a:cubicBezTo>
                      <a:pt x="8085" y="6191"/>
                      <a:pt x="9038" y="6655"/>
                      <a:pt x="9038" y="6655"/>
                    </a:cubicBezTo>
                    <a:lnTo>
                      <a:pt x="8954" y="8810"/>
                    </a:lnTo>
                    <a:lnTo>
                      <a:pt x="9359" y="8810"/>
                    </a:lnTo>
                    <a:cubicBezTo>
                      <a:pt x="9359" y="7489"/>
                      <a:pt x="9827" y="6565"/>
                      <a:pt x="10482" y="6565"/>
                    </a:cubicBezTo>
                    <a:cubicBezTo>
                      <a:pt x="10535" y="6565"/>
                      <a:pt x="10589" y="6571"/>
                      <a:pt x="10645" y="6584"/>
                    </a:cubicBezTo>
                    <a:cubicBezTo>
                      <a:pt x="10645" y="6584"/>
                      <a:pt x="12038" y="3274"/>
                      <a:pt x="11609" y="2500"/>
                    </a:cubicBezTo>
                    <a:cubicBezTo>
                      <a:pt x="11324" y="1992"/>
                      <a:pt x="10765" y="1902"/>
                      <a:pt x="10406" y="1902"/>
                    </a:cubicBezTo>
                    <a:cubicBezTo>
                      <a:pt x="10210" y="1902"/>
                      <a:pt x="10074" y="1929"/>
                      <a:pt x="10074" y="1929"/>
                    </a:cubicBezTo>
                    <a:cubicBezTo>
                      <a:pt x="10109" y="762"/>
                      <a:pt x="8430" y="155"/>
                      <a:pt x="6002" y="12"/>
                    </a:cubicBezTo>
                    <a:cubicBezTo>
                      <a:pt x="5878" y="4"/>
                      <a:pt x="5756" y="1"/>
                      <a:pt x="5635"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3006900" y="4551575"/>
                <a:ext cx="144700" cy="19375"/>
              </a:xfrm>
              <a:custGeom>
                <a:avLst/>
                <a:gdLst/>
                <a:ahLst/>
                <a:cxnLst/>
                <a:rect l="l" t="t" r="r" b="b"/>
                <a:pathLst>
                  <a:path w="5788" h="775" extrusionOk="0">
                    <a:moveTo>
                      <a:pt x="180" y="1"/>
                    </a:moveTo>
                    <a:lnTo>
                      <a:pt x="1" y="775"/>
                    </a:lnTo>
                    <a:lnTo>
                      <a:pt x="5764" y="775"/>
                    </a:lnTo>
                    <a:lnTo>
                      <a:pt x="5787" y="1"/>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3011375" y="4440350"/>
                <a:ext cx="144100" cy="111250"/>
              </a:xfrm>
              <a:custGeom>
                <a:avLst/>
                <a:gdLst/>
                <a:ahLst/>
                <a:cxnLst/>
                <a:rect l="l" t="t" r="r" b="b"/>
                <a:pathLst>
                  <a:path w="5764" h="4450" extrusionOk="0">
                    <a:moveTo>
                      <a:pt x="2564" y="1"/>
                    </a:moveTo>
                    <a:cubicBezTo>
                      <a:pt x="2174" y="1"/>
                      <a:pt x="1846" y="21"/>
                      <a:pt x="1739" y="80"/>
                    </a:cubicBezTo>
                    <a:cubicBezTo>
                      <a:pt x="1417" y="271"/>
                      <a:pt x="1929" y="1771"/>
                      <a:pt x="1929" y="1771"/>
                    </a:cubicBezTo>
                    <a:cubicBezTo>
                      <a:pt x="1929" y="1771"/>
                      <a:pt x="1632" y="2211"/>
                      <a:pt x="917" y="2902"/>
                    </a:cubicBezTo>
                    <a:cubicBezTo>
                      <a:pt x="203" y="3581"/>
                      <a:pt x="1" y="4450"/>
                      <a:pt x="1" y="4450"/>
                    </a:cubicBezTo>
                    <a:lnTo>
                      <a:pt x="5608" y="4450"/>
                    </a:lnTo>
                    <a:cubicBezTo>
                      <a:pt x="5608" y="4450"/>
                      <a:pt x="5763" y="2342"/>
                      <a:pt x="5692" y="2247"/>
                    </a:cubicBezTo>
                    <a:cubicBezTo>
                      <a:pt x="5688" y="2240"/>
                      <a:pt x="5677" y="2237"/>
                      <a:pt x="5662" y="2237"/>
                    </a:cubicBezTo>
                    <a:cubicBezTo>
                      <a:pt x="5473" y="2237"/>
                      <a:pt x="4505" y="2707"/>
                      <a:pt x="4286" y="2707"/>
                    </a:cubicBezTo>
                    <a:cubicBezTo>
                      <a:pt x="4270" y="2707"/>
                      <a:pt x="4258" y="2705"/>
                      <a:pt x="4251" y="2700"/>
                    </a:cubicBezTo>
                    <a:cubicBezTo>
                      <a:pt x="4120" y="2616"/>
                      <a:pt x="4370" y="80"/>
                      <a:pt x="4370" y="80"/>
                    </a:cubicBezTo>
                    <a:cubicBezTo>
                      <a:pt x="4370" y="80"/>
                      <a:pt x="3344" y="1"/>
                      <a:pt x="2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3315875" y="4461700"/>
                <a:ext cx="216425" cy="89900"/>
              </a:xfrm>
              <a:custGeom>
                <a:avLst/>
                <a:gdLst/>
                <a:ahLst/>
                <a:cxnLst/>
                <a:rect l="l" t="t" r="r" b="b"/>
                <a:pathLst>
                  <a:path w="8657" h="3596" extrusionOk="0">
                    <a:moveTo>
                      <a:pt x="3465" y="0"/>
                    </a:moveTo>
                    <a:cubicBezTo>
                      <a:pt x="3465" y="0"/>
                      <a:pt x="3227" y="1000"/>
                      <a:pt x="2120" y="1346"/>
                    </a:cubicBezTo>
                    <a:cubicBezTo>
                      <a:pt x="2001" y="1384"/>
                      <a:pt x="1873" y="1400"/>
                      <a:pt x="1743" y="1400"/>
                    </a:cubicBezTo>
                    <a:cubicBezTo>
                      <a:pt x="1064" y="1400"/>
                      <a:pt x="310" y="965"/>
                      <a:pt x="310" y="965"/>
                    </a:cubicBezTo>
                    <a:lnTo>
                      <a:pt x="1" y="3596"/>
                    </a:lnTo>
                    <a:lnTo>
                      <a:pt x="8466" y="3596"/>
                    </a:lnTo>
                    <a:cubicBezTo>
                      <a:pt x="8466" y="3596"/>
                      <a:pt x="8656" y="2393"/>
                      <a:pt x="7740" y="2167"/>
                    </a:cubicBezTo>
                    <a:cubicBezTo>
                      <a:pt x="3596" y="1191"/>
                      <a:pt x="3465" y="0"/>
                      <a:pt x="3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3311700" y="4551575"/>
                <a:ext cx="215825" cy="19375"/>
              </a:xfrm>
              <a:custGeom>
                <a:avLst/>
                <a:gdLst/>
                <a:ahLst/>
                <a:cxnLst/>
                <a:rect l="l" t="t" r="r" b="b"/>
                <a:pathLst>
                  <a:path w="8633" h="775" extrusionOk="0">
                    <a:moveTo>
                      <a:pt x="168" y="1"/>
                    </a:moveTo>
                    <a:lnTo>
                      <a:pt x="1" y="775"/>
                    </a:lnTo>
                    <a:lnTo>
                      <a:pt x="8597" y="775"/>
                    </a:lnTo>
                    <a:lnTo>
                      <a:pt x="8633" y="1"/>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3402500" y="4438775"/>
                <a:ext cx="32175" cy="53600"/>
              </a:xfrm>
              <a:custGeom>
                <a:avLst/>
                <a:gdLst/>
                <a:ahLst/>
                <a:cxnLst/>
                <a:rect l="l" t="t" r="r" b="b"/>
                <a:pathLst>
                  <a:path w="1287" h="2144" extrusionOk="0">
                    <a:moveTo>
                      <a:pt x="1286" y="0"/>
                    </a:moveTo>
                    <a:lnTo>
                      <a:pt x="0" y="215"/>
                    </a:lnTo>
                    <a:lnTo>
                      <a:pt x="0" y="917"/>
                    </a:lnTo>
                    <a:cubicBezTo>
                      <a:pt x="108" y="2012"/>
                      <a:pt x="893" y="2143"/>
                      <a:pt x="893" y="2143"/>
                    </a:cubicBezTo>
                    <a:lnTo>
                      <a:pt x="12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36"/>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Current Employee statistics</a:t>
            </a:r>
            <a:endParaRPr dirty="0"/>
          </a:p>
        </p:txBody>
      </p:sp>
      <p:graphicFrame>
        <p:nvGraphicFramePr>
          <p:cNvPr id="1011" name="Google Shape;1011;p36"/>
          <p:cNvGraphicFramePr/>
          <p:nvPr>
            <p:extLst>
              <p:ext uri="{D42A27DB-BD31-4B8C-83A1-F6EECF244321}">
                <p14:modId xmlns:p14="http://schemas.microsoft.com/office/powerpoint/2010/main" val="2725189552"/>
              </p:ext>
            </p:extLst>
          </p:nvPr>
        </p:nvGraphicFramePr>
        <p:xfrm>
          <a:off x="1511650" y="1427250"/>
          <a:ext cx="6120700" cy="1638990"/>
        </p:xfrm>
        <a:graphic>
          <a:graphicData uri="http://schemas.openxmlformats.org/drawingml/2006/table">
            <a:tbl>
              <a:tblPr>
                <a:noFill/>
                <a:tableStyleId>{939BF45E-C8C6-49D7-9A37-0F0DEE81F959}</a:tableStyleId>
              </a:tblPr>
              <a:tblGrid>
                <a:gridCol w="1530175"/>
                <a:gridCol w="1530175"/>
                <a:gridCol w="1530175"/>
                <a:gridCol w="1530175"/>
              </a:tblGrid>
              <a:tr h="432875">
                <a:tc>
                  <a:txBody>
                    <a:bodyPr/>
                    <a:lstStyle/>
                    <a:p>
                      <a:pPr marL="91440" marR="91440" lvl="0" indent="0" algn="ctr" rtl="0">
                        <a:spcBef>
                          <a:spcPts val="0"/>
                        </a:spcBef>
                        <a:spcAft>
                          <a:spcPts val="0"/>
                        </a:spcAft>
                        <a:buNone/>
                      </a:pPr>
                      <a:r>
                        <a:rPr lang="en-US" sz="1200" dirty="0" smtClean="0">
                          <a:solidFill>
                            <a:srgbClr val="F37876"/>
                          </a:solidFill>
                          <a:latin typeface="Arvo"/>
                          <a:ea typeface="Arvo"/>
                          <a:cs typeface="Arvo"/>
                          <a:sym typeface="Arvo"/>
                        </a:rPr>
                        <a:t>White</a:t>
                      </a:r>
                      <a:r>
                        <a:rPr lang="en-US" sz="1200" baseline="0" dirty="0" smtClean="0">
                          <a:solidFill>
                            <a:srgbClr val="F37876"/>
                          </a:solidFill>
                          <a:latin typeface="Arvo"/>
                          <a:ea typeface="Arvo"/>
                          <a:cs typeface="Arvo"/>
                          <a:sym typeface="Arvo"/>
                        </a:rPr>
                        <a:t> Female Employees</a:t>
                      </a:r>
                      <a:endParaRPr sz="1200" dirty="0">
                        <a:solidFill>
                          <a:srgbClr val="F37876"/>
                        </a:solidFill>
                        <a:latin typeface="Arvo"/>
                        <a:ea typeface="Arvo"/>
                        <a:cs typeface="Arvo"/>
                        <a:sym typeface="Arvo"/>
                      </a:endParaRPr>
                    </a:p>
                  </a:txBody>
                  <a:tcPr marL="91425" marR="91425" marT="91425" marB="91425" anchor="ctr">
                    <a:lnL w="28575" cap="flat" cmpd="sng">
                      <a:solidFill>
                        <a:srgbClr val="FFFFFF">
                          <a:alpha val="0"/>
                        </a:srgbClr>
                      </a:solidFill>
                      <a:prstDash val="solid"/>
                      <a:round/>
                      <a:headEnd type="none" w="sm" len="sm"/>
                      <a:tailEnd type="none" w="sm" len="sm"/>
                    </a:lnL>
                    <a:lnR w="9525" cap="flat" cmpd="sng">
                      <a:solidFill>
                        <a:srgbClr val="F99900">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9525" cap="flat" cmpd="sng">
                      <a:solidFill>
                        <a:srgbClr val="006D8C"/>
                      </a:solidFill>
                      <a:prstDash val="solid"/>
                      <a:round/>
                      <a:headEnd type="none" w="sm" len="sm"/>
                      <a:tailEnd type="none" w="sm" len="sm"/>
                    </a:lnB>
                  </a:tcPr>
                </a:tc>
                <a:tc>
                  <a:txBody>
                    <a:bodyPr/>
                    <a:lstStyle/>
                    <a:p>
                      <a:pPr marL="91440" marR="91440" lvl="0" indent="0" algn="ctr" rtl="0">
                        <a:spcBef>
                          <a:spcPts val="0"/>
                        </a:spcBef>
                        <a:spcAft>
                          <a:spcPts val="0"/>
                        </a:spcAft>
                        <a:buNone/>
                      </a:pPr>
                      <a:r>
                        <a:rPr lang="en-US" sz="1200" dirty="0" smtClean="0">
                          <a:solidFill>
                            <a:srgbClr val="F37876"/>
                          </a:solidFill>
                          <a:latin typeface="Arvo"/>
                          <a:ea typeface="Arvo"/>
                          <a:cs typeface="Arvo"/>
                          <a:sym typeface="Arvo"/>
                        </a:rPr>
                        <a:t>White</a:t>
                      </a:r>
                      <a:r>
                        <a:rPr lang="en-US" sz="1200" baseline="0" dirty="0" smtClean="0">
                          <a:solidFill>
                            <a:srgbClr val="F37876"/>
                          </a:solidFill>
                          <a:latin typeface="Arvo"/>
                          <a:ea typeface="Arvo"/>
                          <a:cs typeface="Arvo"/>
                          <a:sym typeface="Arvo"/>
                        </a:rPr>
                        <a:t> Employee males</a:t>
                      </a:r>
                      <a:endParaRPr sz="1200" dirty="0">
                        <a:solidFill>
                          <a:srgbClr val="F37876"/>
                        </a:solidFill>
                        <a:latin typeface="Arvo"/>
                        <a:ea typeface="Arvo"/>
                        <a:cs typeface="Arvo"/>
                        <a:sym typeface="Arvo"/>
                      </a:endParaRPr>
                    </a:p>
                  </a:txBody>
                  <a:tcPr marL="91425" marR="91425" marT="91425" marB="91425" anchor="ctr">
                    <a:lnL w="9525" cap="flat" cmpd="sng">
                      <a:solidFill>
                        <a:srgbClr val="F99900">
                          <a:alpha val="0"/>
                        </a:srgbClr>
                      </a:solidFill>
                      <a:prstDash val="solid"/>
                      <a:round/>
                      <a:headEnd type="none" w="sm" len="sm"/>
                      <a:tailEnd type="none" w="sm" len="sm"/>
                    </a:lnL>
                    <a:lnR w="9525" cap="flat" cmpd="sng">
                      <a:solidFill>
                        <a:srgbClr val="F99900">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9525" cap="flat" cmpd="sng">
                      <a:solidFill>
                        <a:srgbClr val="006D8C"/>
                      </a:solidFill>
                      <a:prstDash val="solid"/>
                      <a:round/>
                      <a:headEnd type="none" w="sm" len="sm"/>
                      <a:tailEnd type="none" w="sm" len="sm"/>
                    </a:lnB>
                    <a:solidFill>
                      <a:srgbClr val="FFFFFF"/>
                    </a:solidFill>
                  </a:tcPr>
                </a:tc>
                <a:tc>
                  <a:txBody>
                    <a:bodyPr/>
                    <a:lstStyle/>
                    <a:p>
                      <a:pPr marL="91440" marR="91440" lvl="0" indent="0" algn="ctr" rtl="0">
                        <a:spcBef>
                          <a:spcPts val="0"/>
                        </a:spcBef>
                        <a:spcAft>
                          <a:spcPts val="0"/>
                        </a:spcAft>
                        <a:buNone/>
                      </a:pPr>
                      <a:r>
                        <a:rPr lang="en-US" sz="1200" dirty="0" smtClean="0">
                          <a:solidFill>
                            <a:srgbClr val="F37876"/>
                          </a:solidFill>
                          <a:latin typeface="Arvo"/>
                          <a:ea typeface="Arvo"/>
                          <a:cs typeface="Arvo"/>
                          <a:sym typeface="Arvo"/>
                        </a:rPr>
                        <a:t>Male</a:t>
                      </a:r>
                      <a:r>
                        <a:rPr lang="en-US" sz="1200" baseline="0" dirty="0" smtClean="0">
                          <a:solidFill>
                            <a:srgbClr val="F37876"/>
                          </a:solidFill>
                          <a:latin typeface="Arvo"/>
                          <a:ea typeface="Arvo"/>
                          <a:cs typeface="Arvo"/>
                          <a:sym typeface="Arvo"/>
                        </a:rPr>
                        <a:t> employees of other races</a:t>
                      </a:r>
                      <a:endParaRPr sz="1200" dirty="0">
                        <a:solidFill>
                          <a:srgbClr val="F37876"/>
                        </a:solidFill>
                        <a:latin typeface="Arvo"/>
                        <a:ea typeface="Arvo"/>
                        <a:cs typeface="Arvo"/>
                        <a:sym typeface="Arvo"/>
                      </a:endParaRPr>
                    </a:p>
                  </a:txBody>
                  <a:tcPr marL="91425" marR="91425" marT="91425" marB="91425" anchor="ctr">
                    <a:lnL w="9525" cap="flat" cmpd="sng">
                      <a:solidFill>
                        <a:srgbClr val="F99900">
                          <a:alpha val="0"/>
                        </a:srgbClr>
                      </a:solidFill>
                      <a:prstDash val="solid"/>
                      <a:round/>
                      <a:headEnd type="none" w="sm" len="sm"/>
                      <a:tailEnd type="none" w="sm" len="sm"/>
                    </a:lnL>
                    <a:lnR w="9525" cap="flat" cmpd="sng">
                      <a:solidFill>
                        <a:srgbClr val="F99900">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9525" cap="flat" cmpd="sng">
                      <a:solidFill>
                        <a:srgbClr val="006D8C"/>
                      </a:solidFill>
                      <a:prstDash val="solid"/>
                      <a:round/>
                      <a:headEnd type="none" w="sm" len="sm"/>
                      <a:tailEnd type="none" w="sm" len="sm"/>
                    </a:lnB>
                  </a:tcPr>
                </a:tc>
                <a:tc>
                  <a:txBody>
                    <a:bodyPr/>
                    <a:lstStyle/>
                    <a:p>
                      <a:pPr marL="91440" marR="91440" lvl="0" indent="0" algn="ctr" rtl="0">
                        <a:spcBef>
                          <a:spcPts val="0"/>
                        </a:spcBef>
                        <a:spcAft>
                          <a:spcPts val="0"/>
                        </a:spcAft>
                        <a:buNone/>
                      </a:pPr>
                      <a:r>
                        <a:rPr lang="en-US" sz="1200" dirty="0" smtClean="0">
                          <a:solidFill>
                            <a:srgbClr val="F37876"/>
                          </a:solidFill>
                          <a:latin typeface="Arvo"/>
                          <a:ea typeface="Arvo"/>
                          <a:cs typeface="Arvo"/>
                          <a:sym typeface="Arvo"/>
                        </a:rPr>
                        <a:t>Female</a:t>
                      </a:r>
                      <a:r>
                        <a:rPr lang="en-US" sz="1200" baseline="0" dirty="0" smtClean="0">
                          <a:solidFill>
                            <a:srgbClr val="F37876"/>
                          </a:solidFill>
                          <a:latin typeface="Arvo"/>
                          <a:ea typeface="Arvo"/>
                          <a:cs typeface="Arvo"/>
                          <a:sym typeface="Arvo"/>
                        </a:rPr>
                        <a:t> employees of other races</a:t>
                      </a:r>
                      <a:endParaRPr sz="1200" dirty="0">
                        <a:solidFill>
                          <a:srgbClr val="F37876"/>
                        </a:solidFill>
                        <a:latin typeface="Arvo"/>
                        <a:ea typeface="Arvo"/>
                        <a:cs typeface="Arvo"/>
                        <a:sym typeface="Arvo"/>
                      </a:endParaRPr>
                    </a:p>
                  </a:txBody>
                  <a:tcPr marL="91425" marR="91425" marT="91425" marB="91425" anchor="ctr">
                    <a:lnL w="9525" cap="flat" cmpd="sng">
                      <a:solidFill>
                        <a:srgbClr val="F99900">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9525" cap="flat" cmpd="sng">
                      <a:solidFill>
                        <a:srgbClr val="006D8C"/>
                      </a:solidFill>
                      <a:prstDash val="solid"/>
                      <a:round/>
                      <a:headEnd type="none" w="sm" len="sm"/>
                      <a:tailEnd type="none" w="sm" len="sm"/>
                    </a:lnB>
                    <a:solidFill>
                      <a:srgbClr val="FFFFFF"/>
                    </a:solidFill>
                  </a:tcPr>
                </a:tc>
              </a:tr>
              <a:tr h="453750">
                <a:tc>
                  <a:txBody>
                    <a:bodyPr/>
                    <a:lstStyle/>
                    <a:p>
                      <a:pPr marL="91440" marR="91440" lvl="0" indent="0" algn="ctr" rtl="0">
                        <a:lnSpc>
                          <a:spcPct val="100000"/>
                        </a:lnSpc>
                        <a:spcBef>
                          <a:spcPts val="600"/>
                        </a:spcBef>
                        <a:spcAft>
                          <a:spcPts val="0"/>
                        </a:spcAft>
                        <a:buNone/>
                      </a:pPr>
                      <a:r>
                        <a:rPr lang="en" sz="1100" b="1" u="none" strike="noStrike" cap="none" dirty="0" smtClean="0">
                          <a:solidFill>
                            <a:srgbClr val="252D48"/>
                          </a:solidFill>
                          <a:latin typeface="Abel"/>
                          <a:ea typeface="Abel"/>
                          <a:cs typeface="Abel"/>
                          <a:sym typeface="Abel"/>
                        </a:rPr>
                        <a:t>13</a:t>
                      </a:r>
                      <a:endParaRPr sz="1100" b="1" u="none" strike="noStrike" cap="none" dirty="0">
                        <a:solidFill>
                          <a:srgbClr val="252D48"/>
                        </a:solidFill>
                        <a:latin typeface="Abel"/>
                        <a:ea typeface="Abel"/>
                        <a:cs typeface="Abel"/>
                        <a:sym typeface="Abel"/>
                      </a:endParaRPr>
                    </a:p>
                  </a:txBody>
                  <a:tcPr marL="91425" marR="91425" marT="91425" marB="91425" anchor="ctr">
                    <a:lnL w="28575" cap="flat" cmpd="sng">
                      <a:solidFill>
                        <a:srgbClr val="FFFFFF">
                          <a:alpha val="0"/>
                        </a:srgbClr>
                      </a:solidFill>
                      <a:prstDash val="solid"/>
                      <a:round/>
                      <a:headEnd type="none" w="sm" len="sm"/>
                      <a:tailEnd type="none" w="sm" len="sm"/>
                    </a:lnL>
                    <a:lnR w="9525" cap="flat" cmpd="sng" algn="ctr">
                      <a:solidFill>
                        <a:srgbClr val="F99900">
                          <a:alpha val="0"/>
                        </a:srgbClr>
                      </a:solidFill>
                      <a:prstDash val="solid"/>
                      <a:round/>
                      <a:headEnd type="none" w="sm" len="sm"/>
                      <a:tailEnd type="none" w="sm" len="sm"/>
                    </a:lnR>
                    <a:lnT w="9525" cap="flat" cmpd="sng" algn="ctr">
                      <a:solidFill>
                        <a:srgbClr val="006D8C"/>
                      </a:solidFill>
                      <a:prstDash val="solid"/>
                      <a:round/>
                      <a:headEnd type="none" w="sm" len="sm"/>
                      <a:tailEnd type="none" w="sm" len="sm"/>
                    </a:lnT>
                    <a:lnB w="9525" cap="flat" cmpd="sng">
                      <a:solidFill>
                        <a:srgbClr val="006D8C"/>
                      </a:solidFill>
                      <a:prstDash val="solid"/>
                      <a:round/>
                      <a:headEnd type="none" w="sm" len="sm"/>
                      <a:tailEnd type="none" w="sm" len="sm"/>
                    </a:lnB>
                  </a:tcPr>
                </a:tc>
                <a:tc>
                  <a:txBody>
                    <a:bodyPr/>
                    <a:lstStyle/>
                    <a:p>
                      <a:pPr marL="91440" marR="91440" lvl="0" indent="0" algn="ctr" rtl="0">
                        <a:spcBef>
                          <a:spcPts val="600"/>
                        </a:spcBef>
                        <a:spcAft>
                          <a:spcPts val="0"/>
                        </a:spcAft>
                        <a:buNone/>
                      </a:pPr>
                      <a:r>
                        <a:rPr lang="en" sz="1100" b="1" dirty="0" smtClean="0">
                          <a:solidFill>
                            <a:srgbClr val="252D48"/>
                          </a:solidFill>
                          <a:latin typeface="Abel"/>
                          <a:ea typeface="Abel"/>
                          <a:cs typeface="Abel"/>
                          <a:sym typeface="Abel"/>
                        </a:rPr>
                        <a:t>42</a:t>
                      </a:r>
                      <a:endParaRPr sz="1100" b="1" u="none" strike="noStrike" cap="none" dirty="0">
                        <a:solidFill>
                          <a:srgbClr val="252D48"/>
                        </a:solidFill>
                        <a:latin typeface="Abel"/>
                        <a:ea typeface="Abel"/>
                        <a:cs typeface="Abel"/>
                        <a:sym typeface="Abel"/>
                      </a:endParaRPr>
                    </a:p>
                  </a:txBody>
                  <a:tcPr marL="91425" marR="91425" marT="91425" marB="91425" anchor="ctr">
                    <a:lnL w="9525" cap="flat" cmpd="sng" algn="ctr">
                      <a:solidFill>
                        <a:srgbClr val="F99900">
                          <a:alpha val="0"/>
                        </a:srgbClr>
                      </a:solidFill>
                      <a:prstDash val="solid"/>
                      <a:round/>
                      <a:headEnd type="none" w="sm" len="sm"/>
                      <a:tailEnd type="none" w="sm" len="sm"/>
                    </a:lnL>
                    <a:lnR w="9525" cap="flat" cmpd="sng" algn="ctr">
                      <a:solidFill>
                        <a:srgbClr val="F99900">
                          <a:alpha val="0"/>
                        </a:srgbClr>
                      </a:solidFill>
                      <a:prstDash val="solid"/>
                      <a:round/>
                      <a:headEnd type="none" w="sm" len="sm"/>
                      <a:tailEnd type="none" w="sm" len="sm"/>
                    </a:lnR>
                    <a:lnT w="9525" cap="flat" cmpd="sng" algn="ctr">
                      <a:solidFill>
                        <a:srgbClr val="006D8C"/>
                      </a:solidFill>
                      <a:prstDash val="solid"/>
                      <a:round/>
                      <a:headEnd type="none" w="sm" len="sm"/>
                      <a:tailEnd type="none" w="sm" len="sm"/>
                    </a:lnT>
                    <a:lnB w="9525" cap="flat" cmpd="sng">
                      <a:solidFill>
                        <a:srgbClr val="006D8C"/>
                      </a:solidFill>
                      <a:prstDash val="solid"/>
                      <a:round/>
                      <a:headEnd type="none" w="sm" len="sm"/>
                      <a:tailEnd type="none" w="sm" len="sm"/>
                    </a:lnB>
                    <a:solidFill>
                      <a:srgbClr val="FFFFFF"/>
                    </a:solidFill>
                  </a:tcPr>
                </a:tc>
                <a:tc>
                  <a:txBody>
                    <a:bodyPr/>
                    <a:lstStyle/>
                    <a:p>
                      <a:pPr marL="91440" marR="91440" lvl="0" indent="0" algn="ctr" rtl="0">
                        <a:spcBef>
                          <a:spcPts val="600"/>
                        </a:spcBef>
                        <a:spcAft>
                          <a:spcPts val="0"/>
                        </a:spcAft>
                        <a:buNone/>
                      </a:pPr>
                      <a:r>
                        <a:rPr lang="en" sz="1100" b="1" dirty="0" smtClean="0">
                          <a:solidFill>
                            <a:srgbClr val="252D48"/>
                          </a:solidFill>
                          <a:latin typeface="Abel"/>
                          <a:ea typeface="Abel"/>
                          <a:cs typeface="Abel"/>
                          <a:sym typeface="Abel"/>
                        </a:rPr>
                        <a:t>21</a:t>
                      </a:r>
                      <a:endParaRPr sz="1100" b="1" u="none" strike="noStrike" cap="none" dirty="0">
                        <a:solidFill>
                          <a:srgbClr val="252D48"/>
                        </a:solidFill>
                        <a:latin typeface="Abel"/>
                        <a:ea typeface="Abel"/>
                        <a:cs typeface="Abel"/>
                        <a:sym typeface="Abel"/>
                      </a:endParaRPr>
                    </a:p>
                  </a:txBody>
                  <a:tcPr marL="91425" marR="91425" marT="91425" marB="91425" anchor="ctr">
                    <a:lnL w="9525" cap="flat" cmpd="sng" algn="ctr">
                      <a:solidFill>
                        <a:srgbClr val="F99900">
                          <a:alpha val="0"/>
                        </a:srgbClr>
                      </a:solidFill>
                      <a:prstDash val="solid"/>
                      <a:round/>
                      <a:headEnd type="none" w="sm" len="sm"/>
                      <a:tailEnd type="none" w="sm" len="sm"/>
                    </a:lnL>
                    <a:lnR w="9525" cap="flat" cmpd="sng" algn="ctr">
                      <a:solidFill>
                        <a:srgbClr val="F99900">
                          <a:alpha val="0"/>
                        </a:srgbClr>
                      </a:solidFill>
                      <a:prstDash val="solid"/>
                      <a:round/>
                      <a:headEnd type="none" w="sm" len="sm"/>
                      <a:tailEnd type="none" w="sm" len="sm"/>
                    </a:lnR>
                    <a:lnT w="9525" cap="flat" cmpd="sng" algn="ctr">
                      <a:solidFill>
                        <a:srgbClr val="006D8C"/>
                      </a:solidFill>
                      <a:prstDash val="solid"/>
                      <a:round/>
                      <a:headEnd type="none" w="sm" len="sm"/>
                      <a:tailEnd type="none" w="sm" len="sm"/>
                    </a:lnT>
                    <a:lnB w="9525" cap="flat" cmpd="sng">
                      <a:solidFill>
                        <a:srgbClr val="006D8C"/>
                      </a:solidFill>
                      <a:prstDash val="solid"/>
                      <a:round/>
                      <a:headEnd type="none" w="sm" len="sm"/>
                      <a:tailEnd type="none" w="sm" len="sm"/>
                    </a:lnB>
                  </a:tcPr>
                </a:tc>
                <a:tc>
                  <a:txBody>
                    <a:bodyPr/>
                    <a:lstStyle/>
                    <a:p>
                      <a:pPr marL="91440" marR="91440" lvl="0" indent="0" algn="ctr" rtl="0">
                        <a:spcBef>
                          <a:spcPts val="600"/>
                        </a:spcBef>
                        <a:spcAft>
                          <a:spcPts val="0"/>
                        </a:spcAft>
                        <a:buNone/>
                      </a:pPr>
                      <a:r>
                        <a:rPr lang="en" sz="1100" b="1" dirty="0" smtClean="0">
                          <a:solidFill>
                            <a:srgbClr val="252D48"/>
                          </a:solidFill>
                          <a:latin typeface="Abel"/>
                          <a:ea typeface="Abel"/>
                          <a:cs typeface="Abel"/>
                          <a:sym typeface="Abel"/>
                        </a:rPr>
                        <a:t>10</a:t>
                      </a:r>
                      <a:endParaRPr sz="1100" b="1" u="none" strike="noStrike" cap="none" dirty="0">
                        <a:solidFill>
                          <a:srgbClr val="252D48"/>
                        </a:solidFill>
                        <a:latin typeface="Abel"/>
                        <a:ea typeface="Abel"/>
                        <a:cs typeface="Abel"/>
                        <a:sym typeface="Abel"/>
                      </a:endParaRPr>
                    </a:p>
                  </a:txBody>
                  <a:tcPr marL="91425" marR="91425" marT="91425" marB="91425" anchor="ctr">
                    <a:lnL w="9525" cap="flat" cmpd="sng" algn="ctr">
                      <a:solidFill>
                        <a:srgbClr val="F99900">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lgn="ctr">
                      <a:solidFill>
                        <a:srgbClr val="006D8C"/>
                      </a:solidFill>
                      <a:prstDash val="solid"/>
                      <a:round/>
                      <a:headEnd type="none" w="sm" len="sm"/>
                      <a:tailEnd type="none" w="sm" len="sm"/>
                    </a:lnT>
                    <a:lnB w="9525" cap="flat" cmpd="sng">
                      <a:solidFill>
                        <a:srgbClr val="006D8C"/>
                      </a:solidFill>
                      <a:prstDash val="solid"/>
                      <a:round/>
                      <a:headEnd type="none" w="sm" len="sm"/>
                      <a:tailEnd type="none" w="sm" len="sm"/>
                    </a:lnB>
                    <a:solidFill>
                      <a:srgbClr val="FFFFFF"/>
                    </a:solidFill>
                  </a:tcPr>
                </a:tc>
              </a:tr>
              <a:tr h="453750">
                <a:tc>
                  <a:txBody>
                    <a:bodyPr/>
                    <a:lstStyle/>
                    <a:p>
                      <a:pPr marL="91440" marR="91440" lvl="0" indent="0" algn="ctr" rtl="0">
                        <a:lnSpc>
                          <a:spcPct val="100000"/>
                        </a:lnSpc>
                        <a:spcBef>
                          <a:spcPts val="600"/>
                        </a:spcBef>
                        <a:spcAft>
                          <a:spcPts val="0"/>
                        </a:spcAft>
                        <a:buNone/>
                      </a:pPr>
                      <a:endParaRPr sz="1100" b="1" u="none" strike="noStrike" cap="none">
                        <a:solidFill>
                          <a:srgbClr val="252D48"/>
                        </a:solidFill>
                        <a:latin typeface="Abel"/>
                        <a:ea typeface="Abel"/>
                        <a:cs typeface="Abel"/>
                        <a:sym typeface="Abel"/>
                      </a:endParaRPr>
                    </a:p>
                  </a:txBody>
                  <a:tcPr marL="91425" marR="91425" marT="91425" marB="91425" anchor="ctr">
                    <a:lnL w="28575" cap="flat" cmpd="sng">
                      <a:solidFill>
                        <a:srgbClr val="FFFFFF">
                          <a:alpha val="0"/>
                        </a:srgbClr>
                      </a:solidFill>
                      <a:prstDash val="solid"/>
                      <a:round/>
                      <a:headEnd type="none" w="sm" len="sm"/>
                      <a:tailEnd type="none" w="sm" len="sm"/>
                    </a:lnL>
                    <a:lnR w="9525" cap="flat" cmpd="sng">
                      <a:solidFill>
                        <a:srgbClr val="F99900">
                          <a:alpha val="0"/>
                        </a:srgbClr>
                      </a:solidFill>
                      <a:prstDash val="solid"/>
                      <a:round/>
                      <a:headEnd type="none" w="sm" len="sm"/>
                      <a:tailEnd type="none" w="sm" len="sm"/>
                    </a:lnR>
                    <a:lnT w="9525" cap="flat" cmpd="sng">
                      <a:solidFill>
                        <a:srgbClr val="006D8C"/>
                      </a:solidFill>
                      <a:prstDash val="solid"/>
                      <a:round/>
                      <a:headEnd type="none" w="sm" len="sm"/>
                      <a:tailEnd type="none" w="sm" len="sm"/>
                    </a:lnT>
                    <a:lnB w="28575" cap="flat" cmpd="sng">
                      <a:solidFill>
                        <a:srgbClr val="FFFFFF">
                          <a:alpha val="0"/>
                        </a:srgbClr>
                      </a:solidFill>
                      <a:prstDash val="dot"/>
                      <a:round/>
                      <a:headEnd type="none" w="sm" len="sm"/>
                      <a:tailEnd type="none" w="sm" len="sm"/>
                    </a:lnB>
                  </a:tcPr>
                </a:tc>
                <a:tc>
                  <a:txBody>
                    <a:bodyPr/>
                    <a:lstStyle/>
                    <a:p>
                      <a:pPr marL="91440" marR="91440" lvl="0" indent="0" algn="ctr" rtl="0">
                        <a:spcBef>
                          <a:spcPts val="600"/>
                        </a:spcBef>
                        <a:spcAft>
                          <a:spcPts val="0"/>
                        </a:spcAft>
                        <a:buClr>
                          <a:srgbClr val="000000"/>
                        </a:buClr>
                        <a:buFont typeface="Arial"/>
                        <a:buNone/>
                      </a:pPr>
                      <a:endParaRPr sz="1100" b="1" u="none" strike="noStrike" cap="none" dirty="0">
                        <a:solidFill>
                          <a:srgbClr val="252D48"/>
                        </a:solidFill>
                        <a:latin typeface="Abel"/>
                        <a:ea typeface="Abel"/>
                        <a:cs typeface="Abel"/>
                        <a:sym typeface="Abel"/>
                      </a:endParaRPr>
                    </a:p>
                  </a:txBody>
                  <a:tcPr marL="91425" marR="91425" marT="91425" marB="91425" anchor="ctr">
                    <a:lnL w="9525" cap="flat" cmpd="sng">
                      <a:solidFill>
                        <a:srgbClr val="F99900">
                          <a:alpha val="0"/>
                        </a:srgbClr>
                      </a:solidFill>
                      <a:prstDash val="solid"/>
                      <a:round/>
                      <a:headEnd type="none" w="sm" len="sm"/>
                      <a:tailEnd type="none" w="sm" len="sm"/>
                    </a:lnL>
                    <a:lnR w="9525" cap="flat" cmpd="sng">
                      <a:solidFill>
                        <a:srgbClr val="F99900">
                          <a:alpha val="0"/>
                        </a:srgbClr>
                      </a:solidFill>
                      <a:prstDash val="solid"/>
                      <a:round/>
                      <a:headEnd type="none" w="sm" len="sm"/>
                      <a:tailEnd type="none" w="sm" len="sm"/>
                    </a:lnR>
                    <a:lnT w="9525" cap="flat" cmpd="sng">
                      <a:solidFill>
                        <a:srgbClr val="006D8C"/>
                      </a:solidFill>
                      <a:prstDash val="solid"/>
                      <a:round/>
                      <a:headEnd type="none" w="sm" len="sm"/>
                      <a:tailEnd type="none" w="sm" len="sm"/>
                    </a:lnT>
                    <a:lnB w="28575" cap="flat" cmpd="sng">
                      <a:solidFill>
                        <a:srgbClr val="FFFFFF">
                          <a:alpha val="0"/>
                        </a:srgbClr>
                      </a:solidFill>
                      <a:prstDash val="dot"/>
                      <a:round/>
                      <a:headEnd type="none" w="sm" len="sm"/>
                      <a:tailEnd type="none" w="sm" len="sm"/>
                    </a:lnB>
                    <a:solidFill>
                      <a:srgbClr val="FFFFFF"/>
                    </a:solidFill>
                  </a:tcPr>
                </a:tc>
                <a:tc>
                  <a:txBody>
                    <a:bodyPr/>
                    <a:lstStyle/>
                    <a:p>
                      <a:pPr marL="91440" marR="91440" lvl="0" indent="0" algn="ctr" rtl="0">
                        <a:spcBef>
                          <a:spcPts val="600"/>
                        </a:spcBef>
                        <a:spcAft>
                          <a:spcPts val="0"/>
                        </a:spcAft>
                        <a:buClr>
                          <a:srgbClr val="000000"/>
                        </a:buClr>
                        <a:buFont typeface="Arial"/>
                        <a:buNone/>
                      </a:pPr>
                      <a:endParaRPr sz="1100" b="1" u="none" strike="noStrike" cap="none" dirty="0">
                        <a:solidFill>
                          <a:srgbClr val="252D48"/>
                        </a:solidFill>
                        <a:latin typeface="Abel"/>
                        <a:ea typeface="Abel"/>
                        <a:cs typeface="Abel"/>
                        <a:sym typeface="Abel"/>
                      </a:endParaRPr>
                    </a:p>
                  </a:txBody>
                  <a:tcPr marL="91425" marR="91425" marT="91425" marB="91425" anchor="ctr">
                    <a:lnL w="9525" cap="flat" cmpd="sng">
                      <a:solidFill>
                        <a:srgbClr val="F99900">
                          <a:alpha val="0"/>
                        </a:srgbClr>
                      </a:solidFill>
                      <a:prstDash val="solid"/>
                      <a:round/>
                      <a:headEnd type="none" w="sm" len="sm"/>
                      <a:tailEnd type="none" w="sm" len="sm"/>
                    </a:lnL>
                    <a:lnR w="9525" cap="flat" cmpd="sng">
                      <a:solidFill>
                        <a:srgbClr val="F99900">
                          <a:alpha val="0"/>
                        </a:srgbClr>
                      </a:solidFill>
                      <a:prstDash val="solid"/>
                      <a:round/>
                      <a:headEnd type="none" w="sm" len="sm"/>
                      <a:tailEnd type="none" w="sm" len="sm"/>
                    </a:lnR>
                    <a:lnT w="9525" cap="flat" cmpd="sng">
                      <a:solidFill>
                        <a:srgbClr val="006D8C"/>
                      </a:solidFill>
                      <a:prstDash val="solid"/>
                      <a:round/>
                      <a:headEnd type="none" w="sm" len="sm"/>
                      <a:tailEnd type="none" w="sm" len="sm"/>
                    </a:lnT>
                    <a:lnB w="28575" cap="flat" cmpd="sng">
                      <a:solidFill>
                        <a:srgbClr val="FFFFFF">
                          <a:alpha val="0"/>
                        </a:srgbClr>
                      </a:solidFill>
                      <a:prstDash val="dot"/>
                      <a:round/>
                      <a:headEnd type="none" w="sm" len="sm"/>
                      <a:tailEnd type="none" w="sm" len="sm"/>
                    </a:lnB>
                  </a:tcPr>
                </a:tc>
                <a:tc>
                  <a:txBody>
                    <a:bodyPr/>
                    <a:lstStyle/>
                    <a:p>
                      <a:pPr marL="91440" marR="91440" lvl="0" indent="0" algn="ctr" rtl="0">
                        <a:spcBef>
                          <a:spcPts val="600"/>
                        </a:spcBef>
                        <a:spcAft>
                          <a:spcPts val="0"/>
                        </a:spcAft>
                        <a:buNone/>
                      </a:pPr>
                      <a:endParaRPr sz="1100" b="1" u="none" strike="noStrike" cap="none" dirty="0">
                        <a:solidFill>
                          <a:srgbClr val="252D48"/>
                        </a:solidFill>
                        <a:latin typeface="Abel"/>
                        <a:ea typeface="Abel"/>
                        <a:cs typeface="Abel"/>
                        <a:sym typeface="Abel"/>
                      </a:endParaRPr>
                    </a:p>
                  </a:txBody>
                  <a:tcPr marL="91425" marR="91425" marT="91425" marB="91425" anchor="ctr">
                    <a:lnL w="9525" cap="flat" cmpd="sng">
                      <a:solidFill>
                        <a:srgbClr val="F99900">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9525" cap="flat" cmpd="sng">
                      <a:solidFill>
                        <a:srgbClr val="006D8C"/>
                      </a:solidFill>
                      <a:prstDash val="solid"/>
                      <a:round/>
                      <a:headEnd type="none" w="sm" len="sm"/>
                      <a:tailEnd type="none" w="sm" len="sm"/>
                    </a:lnT>
                    <a:lnB w="28575" cap="flat" cmpd="sng">
                      <a:solidFill>
                        <a:srgbClr val="FFFFFF">
                          <a:alpha val="0"/>
                        </a:srgbClr>
                      </a:solidFill>
                      <a:prstDash val="dot"/>
                      <a:round/>
                      <a:headEnd type="none" w="sm" len="sm"/>
                      <a:tailEnd type="none" w="sm" len="sm"/>
                    </a:lnB>
                    <a:solidFill>
                      <a:srgbClr val="FFFFFF"/>
                    </a:solidFill>
                  </a:tcPr>
                </a:tc>
              </a:tr>
            </a:tbl>
          </a:graphicData>
        </a:graphic>
      </p:graphicFrame>
      <p:grpSp>
        <p:nvGrpSpPr>
          <p:cNvPr id="1012" name="Google Shape;1012;p36"/>
          <p:cNvGrpSpPr/>
          <p:nvPr/>
        </p:nvGrpSpPr>
        <p:grpSpPr>
          <a:xfrm>
            <a:off x="5184136" y="2783560"/>
            <a:ext cx="230402" cy="293519"/>
            <a:chOff x="5790556" y="4261252"/>
            <a:chExt cx="279513" cy="356083"/>
          </a:xfrm>
        </p:grpSpPr>
        <p:sp>
          <p:nvSpPr>
            <p:cNvPr id="1013" name="Google Shape;1013;p36"/>
            <p:cNvSpPr/>
            <p:nvPr/>
          </p:nvSpPr>
          <p:spPr>
            <a:xfrm>
              <a:off x="5892027" y="4400423"/>
              <a:ext cx="10581" cy="15872"/>
            </a:xfrm>
            <a:custGeom>
              <a:avLst/>
              <a:gdLst/>
              <a:ahLst/>
              <a:cxnLst/>
              <a:rect l="l" t="t" r="r" b="b"/>
              <a:pathLst>
                <a:path w="334" h="501" extrusionOk="0">
                  <a:moveTo>
                    <a:pt x="167" y="0"/>
                  </a:moveTo>
                  <a:cubicBezTo>
                    <a:pt x="84" y="0"/>
                    <a:pt x="0" y="72"/>
                    <a:pt x="0" y="167"/>
                  </a:cubicBezTo>
                  <a:lnTo>
                    <a:pt x="0" y="346"/>
                  </a:lnTo>
                  <a:cubicBezTo>
                    <a:pt x="0" y="429"/>
                    <a:pt x="84" y="501"/>
                    <a:pt x="167" y="501"/>
                  </a:cubicBezTo>
                  <a:cubicBezTo>
                    <a:pt x="262" y="501"/>
                    <a:pt x="334" y="429"/>
                    <a:pt x="334" y="346"/>
                  </a:cubicBezTo>
                  <a:lnTo>
                    <a:pt x="334" y="167"/>
                  </a:lnTo>
                  <a:cubicBezTo>
                    <a:pt x="334" y="72"/>
                    <a:pt x="262" y="0"/>
                    <a:pt x="167"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5959157" y="4400423"/>
              <a:ext cx="10201" cy="15872"/>
            </a:xfrm>
            <a:custGeom>
              <a:avLst/>
              <a:gdLst/>
              <a:ahLst/>
              <a:cxnLst/>
              <a:rect l="l" t="t" r="r" b="b"/>
              <a:pathLst>
                <a:path w="322" h="501" extrusionOk="0">
                  <a:moveTo>
                    <a:pt x="167" y="0"/>
                  </a:moveTo>
                  <a:cubicBezTo>
                    <a:pt x="72" y="0"/>
                    <a:pt x="0" y="72"/>
                    <a:pt x="0" y="167"/>
                  </a:cubicBezTo>
                  <a:lnTo>
                    <a:pt x="0" y="346"/>
                  </a:lnTo>
                  <a:cubicBezTo>
                    <a:pt x="0" y="429"/>
                    <a:pt x="72" y="501"/>
                    <a:pt x="167" y="501"/>
                  </a:cubicBezTo>
                  <a:cubicBezTo>
                    <a:pt x="251" y="501"/>
                    <a:pt x="322" y="429"/>
                    <a:pt x="322" y="346"/>
                  </a:cubicBezTo>
                  <a:lnTo>
                    <a:pt x="322" y="167"/>
                  </a:lnTo>
                  <a:cubicBezTo>
                    <a:pt x="322" y="72"/>
                    <a:pt x="251" y="0"/>
                    <a:pt x="167"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5907867" y="4450667"/>
              <a:ext cx="45651" cy="16157"/>
            </a:xfrm>
            <a:custGeom>
              <a:avLst/>
              <a:gdLst/>
              <a:ahLst/>
              <a:cxnLst/>
              <a:rect l="l" t="t" r="r" b="b"/>
              <a:pathLst>
                <a:path w="1441" h="510" extrusionOk="0">
                  <a:moveTo>
                    <a:pt x="183" y="1"/>
                  </a:moveTo>
                  <a:cubicBezTo>
                    <a:pt x="140" y="1"/>
                    <a:pt x="95" y="16"/>
                    <a:pt x="60" y="46"/>
                  </a:cubicBezTo>
                  <a:cubicBezTo>
                    <a:pt x="0" y="105"/>
                    <a:pt x="0" y="212"/>
                    <a:pt x="60" y="284"/>
                  </a:cubicBezTo>
                  <a:cubicBezTo>
                    <a:pt x="203" y="427"/>
                    <a:pt x="441" y="510"/>
                    <a:pt x="691" y="510"/>
                  </a:cubicBezTo>
                  <a:cubicBezTo>
                    <a:pt x="965" y="510"/>
                    <a:pt x="1203" y="427"/>
                    <a:pt x="1334" y="284"/>
                  </a:cubicBezTo>
                  <a:cubicBezTo>
                    <a:pt x="1441" y="212"/>
                    <a:pt x="1441" y="105"/>
                    <a:pt x="1358" y="46"/>
                  </a:cubicBezTo>
                  <a:cubicBezTo>
                    <a:pt x="1328" y="16"/>
                    <a:pt x="1289" y="1"/>
                    <a:pt x="1249" y="1"/>
                  </a:cubicBezTo>
                  <a:cubicBezTo>
                    <a:pt x="1209" y="1"/>
                    <a:pt x="1167" y="16"/>
                    <a:pt x="1131" y="46"/>
                  </a:cubicBezTo>
                  <a:cubicBezTo>
                    <a:pt x="1060" y="105"/>
                    <a:pt x="917" y="188"/>
                    <a:pt x="715" y="188"/>
                  </a:cubicBezTo>
                  <a:cubicBezTo>
                    <a:pt x="500" y="188"/>
                    <a:pt x="357" y="105"/>
                    <a:pt x="298" y="46"/>
                  </a:cubicBezTo>
                  <a:cubicBezTo>
                    <a:pt x="268" y="16"/>
                    <a:pt x="226" y="1"/>
                    <a:pt x="183"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5790556" y="4261252"/>
              <a:ext cx="279513" cy="356083"/>
            </a:xfrm>
            <a:custGeom>
              <a:avLst/>
              <a:gdLst/>
              <a:ahLst/>
              <a:cxnLst/>
              <a:rect l="l" t="t" r="r" b="b"/>
              <a:pathLst>
                <a:path w="8823" h="11240" extrusionOk="0">
                  <a:moveTo>
                    <a:pt x="4441" y="2893"/>
                  </a:moveTo>
                  <a:cubicBezTo>
                    <a:pt x="4608" y="3048"/>
                    <a:pt x="4787" y="3203"/>
                    <a:pt x="4965" y="3334"/>
                  </a:cubicBezTo>
                  <a:lnTo>
                    <a:pt x="3906" y="3334"/>
                  </a:lnTo>
                  <a:cubicBezTo>
                    <a:pt x="4084" y="3203"/>
                    <a:pt x="4251" y="3048"/>
                    <a:pt x="4441" y="2893"/>
                  </a:cubicBezTo>
                  <a:close/>
                  <a:moveTo>
                    <a:pt x="6215" y="810"/>
                  </a:moveTo>
                  <a:cubicBezTo>
                    <a:pt x="6954" y="1262"/>
                    <a:pt x="7430" y="1976"/>
                    <a:pt x="7430" y="2798"/>
                  </a:cubicBezTo>
                  <a:cubicBezTo>
                    <a:pt x="7430" y="3310"/>
                    <a:pt x="7251" y="3798"/>
                    <a:pt x="6894" y="4203"/>
                  </a:cubicBezTo>
                  <a:cubicBezTo>
                    <a:pt x="6632" y="4060"/>
                    <a:pt x="5727" y="3608"/>
                    <a:pt x="4668" y="2655"/>
                  </a:cubicBezTo>
                  <a:cubicBezTo>
                    <a:pt x="5192" y="2155"/>
                    <a:pt x="5727" y="1548"/>
                    <a:pt x="6215" y="810"/>
                  </a:cubicBezTo>
                  <a:close/>
                  <a:moveTo>
                    <a:pt x="4430" y="333"/>
                  </a:moveTo>
                  <a:cubicBezTo>
                    <a:pt x="4977" y="333"/>
                    <a:pt x="5477" y="441"/>
                    <a:pt x="5930" y="667"/>
                  </a:cubicBezTo>
                  <a:cubicBezTo>
                    <a:pt x="4322" y="3012"/>
                    <a:pt x="2346" y="4036"/>
                    <a:pt x="1953" y="4215"/>
                  </a:cubicBezTo>
                  <a:cubicBezTo>
                    <a:pt x="1620" y="3786"/>
                    <a:pt x="1417" y="3310"/>
                    <a:pt x="1417" y="2798"/>
                  </a:cubicBezTo>
                  <a:cubicBezTo>
                    <a:pt x="1417" y="1429"/>
                    <a:pt x="2763" y="333"/>
                    <a:pt x="4430" y="333"/>
                  </a:cubicBezTo>
                  <a:close/>
                  <a:moveTo>
                    <a:pt x="5370" y="3643"/>
                  </a:moveTo>
                  <a:cubicBezTo>
                    <a:pt x="6037" y="4143"/>
                    <a:pt x="6561" y="4393"/>
                    <a:pt x="6739" y="4477"/>
                  </a:cubicBezTo>
                  <a:cubicBezTo>
                    <a:pt x="6799" y="4513"/>
                    <a:pt x="6858" y="4524"/>
                    <a:pt x="6930" y="4524"/>
                  </a:cubicBezTo>
                  <a:cubicBezTo>
                    <a:pt x="7073" y="4524"/>
                    <a:pt x="7216" y="4632"/>
                    <a:pt x="7227" y="4774"/>
                  </a:cubicBezTo>
                  <a:cubicBezTo>
                    <a:pt x="7239" y="4858"/>
                    <a:pt x="7216" y="4929"/>
                    <a:pt x="7156" y="4989"/>
                  </a:cubicBezTo>
                  <a:cubicBezTo>
                    <a:pt x="7097" y="5048"/>
                    <a:pt x="7013" y="5072"/>
                    <a:pt x="6942" y="5072"/>
                  </a:cubicBezTo>
                  <a:lnTo>
                    <a:pt x="6835" y="5072"/>
                  </a:lnTo>
                  <a:lnTo>
                    <a:pt x="6835" y="5060"/>
                  </a:lnTo>
                  <a:cubicBezTo>
                    <a:pt x="6835" y="4977"/>
                    <a:pt x="6763" y="4894"/>
                    <a:pt x="6680" y="4894"/>
                  </a:cubicBezTo>
                  <a:cubicBezTo>
                    <a:pt x="6585" y="4894"/>
                    <a:pt x="6513" y="4977"/>
                    <a:pt x="6513" y="5060"/>
                  </a:cubicBezTo>
                  <a:lnTo>
                    <a:pt x="6513" y="5251"/>
                  </a:lnTo>
                  <a:lnTo>
                    <a:pt x="6323" y="5251"/>
                  </a:lnTo>
                  <a:cubicBezTo>
                    <a:pt x="6227" y="5251"/>
                    <a:pt x="6156" y="5334"/>
                    <a:pt x="6156" y="5417"/>
                  </a:cubicBezTo>
                  <a:cubicBezTo>
                    <a:pt x="6156" y="5513"/>
                    <a:pt x="6227" y="5584"/>
                    <a:pt x="6323" y="5584"/>
                  </a:cubicBezTo>
                  <a:lnTo>
                    <a:pt x="6513" y="5584"/>
                  </a:lnTo>
                  <a:lnTo>
                    <a:pt x="6513" y="6656"/>
                  </a:lnTo>
                  <a:cubicBezTo>
                    <a:pt x="6549" y="7834"/>
                    <a:pt x="5608" y="8787"/>
                    <a:pt x="4430" y="8787"/>
                  </a:cubicBezTo>
                  <a:cubicBezTo>
                    <a:pt x="3251" y="8787"/>
                    <a:pt x="2298" y="7834"/>
                    <a:pt x="2298" y="6656"/>
                  </a:cubicBezTo>
                  <a:lnTo>
                    <a:pt x="2298" y="5584"/>
                  </a:lnTo>
                  <a:lnTo>
                    <a:pt x="5644" y="5584"/>
                  </a:lnTo>
                  <a:cubicBezTo>
                    <a:pt x="5739" y="5584"/>
                    <a:pt x="5811" y="5513"/>
                    <a:pt x="5811" y="5417"/>
                  </a:cubicBezTo>
                  <a:cubicBezTo>
                    <a:pt x="5811" y="5334"/>
                    <a:pt x="5739" y="5251"/>
                    <a:pt x="5644" y="5251"/>
                  </a:cubicBezTo>
                  <a:lnTo>
                    <a:pt x="2298" y="5251"/>
                  </a:lnTo>
                  <a:lnTo>
                    <a:pt x="2298" y="5060"/>
                  </a:lnTo>
                  <a:cubicBezTo>
                    <a:pt x="2298" y="4977"/>
                    <a:pt x="2227" y="4894"/>
                    <a:pt x="2132" y="4894"/>
                  </a:cubicBezTo>
                  <a:cubicBezTo>
                    <a:pt x="2048" y="4894"/>
                    <a:pt x="1977" y="4977"/>
                    <a:pt x="1977" y="5060"/>
                  </a:cubicBezTo>
                  <a:lnTo>
                    <a:pt x="1977" y="5072"/>
                  </a:lnTo>
                  <a:lnTo>
                    <a:pt x="1870" y="5072"/>
                  </a:lnTo>
                  <a:cubicBezTo>
                    <a:pt x="1798" y="5072"/>
                    <a:pt x="1715" y="5048"/>
                    <a:pt x="1655" y="4989"/>
                  </a:cubicBezTo>
                  <a:cubicBezTo>
                    <a:pt x="1596" y="4929"/>
                    <a:pt x="1584" y="4858"/>
                    <a:pt x="1584" y="4774"/>
                  </a:cubicBezTo>
                  <a:cubicBezTo>
                    <a:pt x="1596" y="4643"/>
                    <a:pt x="1739" y="4524"/>
                    <a:pt x="1882" y="4524"/>
                  </a:cubicBezTo>
                  <a:cubicBezTo>
                    <a:pt x="1953" y="4524"/>
                    <a:pt x="2013" y="4513"/>
                    <a:pt x="2072" y="4477"/>
                  </a:cubicBezTo>
                  <a:cubicBezTo>
                    <a:pt x="2251" y="4393"/>
                    <a:pt x="2775" y="4143"/>
                    <a:pt x="3441" y="3643"/>
                  </a:cubicBezTo>
                  <a:close/>
                  <a:moveTo>
                    <a:pt x="4418" y="0"/>
                  </a:moveTo>
                  <a:cubicBezTo>
                    <a:pt x="2584" y="0"/>
                    <a:pt x="1084" y="1250"/>
                    <a:pt x="1084" y="2798"/>
                  </a:cubicBezTo>
                  <a:cubicBezTo>
                    <a:pt x="1084" y="3334"/>
                    <a:pt x="1262" y="3846"/>
                    <a:pt x="1584" y="4286"/>
                  </a:cubicBezTo>
                  <a:cubicBezTo>
                    <a:pt x="1405" y="4382"/>
                    <a:pt x="1274" y="4560"/>
                    <a:pt x="1262" y="4763"/>
                  </a:cubicBezTo>
                  <a:cubicBezTo>
                    <a:pt x="1239" y="4929"/>
                    <a:pt x="1298" y="5108"/>
                    <a:pt x="1405" y="5227"/>
                  </a:cubicBezTo>
                  <a:cubicBezTo>
                    <a:pt x="1524" y="5346"/>
                    <a:pt x="1691" y="5417"/>
                    <a:pt x="1858" y="5417"/>
                  </a:cubicBezTo>
                  <a:lnTo>
                    <a:pt x="1953" y="5417"/>
                  </a:lnTo>
                  <a:lnTo>
                    <a:pt x="1953" y="6668"/>
                  </a:lnTo>
                  <a:cubicBezTo>
                    <a:pt x="1953" y="7144"/>
                    <a:pt x="2096" y="7596"/>
                    <a:pt x="2334" y="7977"/>
                  </a:cubicBezTo>
                  <a:lnTo>
                    <a:pt x="881" y="8394"/>
                  </a:lnTo>
                  <a:cubicBezTo>
                    <a:pt x="369" y="8537"/>
                    <a:pt x="0" y="9037"/>
                    <a:pt x="0" y="9573"/>
                  </a:cubicBezTo>
                  <a:lnTo>
                    <a:pt x="0" y="11073"/>
                  </a:lnTo>
                  <a:cubicBezTo>
                    <a:pt x="0" y="11156"/>
                    <a:pt x="84" y="11240"/>
                    <a:pt x="167" y="11240"/>
                  </a:cubicBezTo>
                  <a:cubicBezTo>
                    <a:pt x="262" y="11240"/>
                    <a:pt x="334" y="11156"/>
                    <a:pt x="334" y="11073"/>
                  </a:cubicBezTo>
                  <a:lnTo>
                    <a:pt x="334" y="9573"/>
                  </a:lnTo>
                  <a:cubicBezTo>
                    <a:pt x="334" y="9180"/>
                    <a:pt x="596" y="8823"/>
                    <a:pt x="977" y="8715"/>
                  </a:cubicBezTo>
                  <a:lnTo>
                    <a:pt x="1405" y="8584"/>
                  </a:lnTo>
                  <a:lnTo>
                    <a:pt x="1405" y="11073"/>
                  </a:lnTo>
                  <a:cubicBezTo>
                    <a:pt x="1405" y="11156"/>
                    <a:pt x="1477" y="11240"/>
                    <a:pt x="1572" y="11240"/>
                  </a:cubicBezTo>
                  <a:cubicBezTo>
                    <a:pt x="1655" y="11240"/>
                    <a:pt x="1727" y="11156"/>
                    <a:pt x="1727" y="11073"/>
                  </a:cubicBezTo>
                  <a:lnTo>
                    <a:pt x="1727" y="8501"/>
                  </a:lnTo>
                  <a:lnTo>
                    <a:pt x="2525" y="8263"/>
                  </a:lnTo>
                  <a:cubicBezTo>
                    <a:pt x="2560" y="8299"/>
                    <a:pt x="2596" y="8346"/>
                    <a:pt x="2644" y="8394"/>
                  </a:cubicBezTo>
                  <a:lnTo>
                    <a:pt x="2644" y="8954"/>
                  </a:lnTo>
                  <a:cubicBezTo>
                    <a:pt x="2644" y="9049"/>
                    <a:pt x="2715" y="9120"/>
                    <a:pt x="2798" y="9120"/>
                  </a:cubicBezTo>
                  <a:cubicBezTo>
                    <a:pt x="2894" y="9120"/>
                    <a:pt x="2965" y="9049"/>
                    <a:pt x="2965" y="8954"/>
                  </a:cubicBezTo>
                  <a:lnTo>
                    <a:pt x="2965" y="8680"/>
                  </a:lnTo>
                  <a:cubicBezTo>
                    <a:pt x="3370" y="8954"/>
                    <a:pt x="3858" y="9120"/>
                    <a:pt x="4382" y="9120"/>
                  </a:cubicBezTo>
                  <a:cubicBezTo>
                    <a:pt x="4906" y="9120"/>
                    <a:pt x="5394" y="8954"/>
                    <a:pt x="5799" y="8680"/>
                  </a:cubicBezTo>
                  <a:lnTo>
                    <a:pt x="5799" y="11073"/>
                  </a:lnTo>
                  <a:cubicBezTo>
                    <a:pt x="5799" y="11156"/>
                    <a:pt x="5870" y="11240"/>
                    <a:pt x="5954" y="11240"/>
                  </a:cubicBezTo>
                  <a:cubicBezTo>
                    <a:pt x="6049" y="11240"/>
                    <a:pt x="6120" y="11156"/>
                    <a:pt x="6120" y="11073"/>
                  </a:cubicBezTo>
                  <a:lnTo>
                    <a:pt x="6120" y="8394"/>
                  </a:lnTo>
                  <a:cubicBezTo>
                    <a:pt x="6168" y="8346"/>
                    <a:pt x="6192" y="8299"/>
                    <a:pt x="6239" y="8263"/>
                  </a:cubicBezTo>
                  <a:lnTo>
                    <a:pt x="7025" y="8477"/>
                  </a:lnTo>
                  <a:lnTo>
                    <a:pt x="7025" y="11061"/>
                  </a:lnTo>
                  <a:cubicBezTo>
                    <a:pt x="7025" y="11144"/>
                    <a:pt x="7108" y="11216"/>
                    <a:pt x="7192" y="11216"/>
                  </a:cubicBezTo>
                  <a:cubicBezTo>
                    <a:pt x="7287" y="11216"/>
                    <a:pt x="7358" y="11144"/>
                    <a:pt x="7358" y="11061"/>
                  </a:cubicBezTo>
                  <a:lnTo>
                    <a:pt x="7358" y="8573"/>
                  </a:lnTo>
                  <a:lnTo>
                    <a:pt x="7787" y="8704"/>
                  </a:lnTo>
                  <a:cubicBezTo>
                    <a:pt x="8156" y="8811"/>
                    <a:pt x="8430" y="9168"/>
                    <a:pt x="8430" y="9549"/>
                  </a:cubicBezTo>
                  <a:lnTo>
                    <a:pt x="8430" y="11061"/>
                  </a:lnTo>
                  <a:cubicBezTo>
                    <a:pt x="8430" y="11144"/>
                    <a:pt x="8501" y="11216"/>
                    <a:pt x="8597" y="11216"/>
                  </a:cubicBezTo>
                  <a:cubicBezTo>
                    <a:pt x="8680" y="11216"/>
                    <a:pt x="8751" y="11144"/>
                    <a:pt x="8751" y="11061"/>
                  </a:cubicBezTo>
                  <a:lnTo>
                    <a:pt x="8751" y="9549"/>
                  </a:lnTo>
                  <a:cubicBezTo>
                    <a:pt x="8823" y="9037"/>
                    <a:pt x="8466" y="8549"/>
                    <a:pt x="7942" y="8394"/>
                  </a:cubicBezTo>
                  <a:lnTo>
                    <a:pt x="6501" y="7977"/>
                  </a:lnTo>
                  <a:cubicBezTo>
                    <a:pt x="6739" y="7608"/>
                    <a:pt x="6870" y="7144"/>
                    <a:pt x="6870" y="6668"/>
                  </a:cubicBezTo>
                  <a:lnTo>
                    <a:pt x="6870" y="5417"/>
                  </a:lnTo>
                  <a:lnTo>
                    <a:pt x="6977" y="5417"/>
                  </a:lnTo>
                  <a:cubicBezTo>
                    <a:pt x="7132" y="5417"/>
                    <a:pt x="7299" y="5346"/>
                    <a:pt x="7418" y="5227"/>
                  </a:cubicBezTo>
                  <a:cubicBezTo>
                    <a:pt x="7537" y="5108"/>
                    <a:pt x="7585" y="4929"/>
                    <a:pt x="7573" y="4763"/>
                  </a:cubicBezTo>
                  <a:cubicBezTo>
                    <a:pt x="7549" y="4560"/>
                    <a:pt x="7418" y="4393"/>
                    <a:pt x="7239" y="4286"/>
                  </a:cubicBezTo>
                  <a:cubicBezTo>
                    <a:pt x="7573" y="3846"/>
                    <a:pt x="7751" y="3334"/>
                    <a:pt x="7751" y="2798"/>
                  </a:cubicBezTo>
                  <a:cubicBezTo>
                    <a:pt x="7751" y="1250"/>
                    <a:pt x="6263" y="0"/>
                    <a:pt x="4418"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5875807" y="4562244"/>
              <a:ext cx="10201" cy="55092"/>
            </a:xfrm>
            <a:custGeom>
              <a:avLst/>
              <a:gdLst/>
              <a:ahLst/>
              <a:cxnLst/>
              <a:rect l="l" t="t" r="r" b="b"/>
              <a:pathLst>
                <a:path w="322" h="1739" extrusionOk="0">
                  <a:moveTo>
                    <a:pt x="155" y="0"/>
                  </a:moveTo>
                  <a:cubicBezTo>
                    <a:pt x="72" y="0"/>
                    <a:pt x="0" y="72"/>
                    <a:pt x="0" y="155"/>
                  </a:cubicBezTo>
                  <a:lnTo>
                    <a:pt x="0" y="1572"/>
                  </a:lnTo>
                  <a:cubicBezTo>
                    <a:pt x="0" y="1667"/>
                    <a:pt x="72" y="1739"/>
                    <a:pt x="155" y="1739"/>
                  </a:cubicBezTo>
                  <a:cubicBezTo>
                    <a:pt x="250" y="1739"/>
                    <a:pt x="322" y="1667"/>
                    <a:pt x="322" y="1572"/>
                  </a:cubicBezTo>
                  <a:lnTo>
                    <a:pt x="322" y="155"/>
                  </a:lnTo>
                  <a:cubicBezTo>
                    <a:pt x="322" y="72"/>
                    <a:pt x="250" y="0"/>
                    <a:pt x="155"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5925576" y="4567883"/>
              <a:ext cx="10613" cy="10233"/>
            </a:xfrm>
            <a:custGeom>
              <a:avLst/>
              <a:gdLst/>
              <a:ahLst/>
              <a:cxnLst/>
              <a:rect l="l" t="t" r="r" b="b"/>
              <a:pathLst>
                <a:path w="335" h="323" extrusionOk="0">
                  <a:moveTo>
                    <a:pt x="168" y="1"/>
                  </a:moveTo>
                  <a:cubicBezTo>
                    <a:pt x="72" y="1"/>
                    <a:pt x="1" y="72"/>
                    <a:pt x="1" y="156"/>
                  </a:cubicBezTo>
                  <a:cubicBezTo>
                    <a:pt x="1" y="251"/>
                    <a:pt x="72" y="322"/>
                    <a:pt x="168" y="322"/>
                  </a:cubicBezTo>
                  <a:cubicBezTo>
                    <a:pt x="251" y="322"/>
                    <a:pt x="322" y="251"/>
                    <a:pt x="322" y="156"/>
                  </a:cubicBezTo>
                  <a:cubicBezTo>
                    <a:pt x="334" y="60"/>
                    <a:pt x="251" y="1"/>
                    <a:pt x="168"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5925576" y="4600703"/>
              <a:ext cx="10613" cy="10613"/>
            </a:xfrm>
            <a:custGeom>
              <a:avLst/>
              <a:gdLst/>
              <a:ahLst/>
              <a:cxnLst/>
              <a:rect l="l" t="t" r="r" b="b"/>
              <a:pathLst>
                <a:path w="335" h="335" extrusionOk="0">
                  <a:moveTo>
                    <a:pt x="168" y="1"/>
                  </a:moveTo>
                  <a:cubicBezTo>
                    <a:pt x="72" y="1"/>
                    <a:pt x="1" y="72"/>
                    <a:pt x="1" y="167"/>
                  </a:cubicBezTo>
                  <a:cubicBezTo>
                    <a:pt x="1" y="251"/>
                    <a:pt x="72" y="334"/>
                    <a:pt x="168" y="334"/>
                  </a:cubicBezTo>
                  <a:cubicBezTo>
                    <a:pt x="251" y="334"/>
                    <a:pt x="322" y="251"/>
                    <a:pt x="322" y="167"/>
                  </a:cubicBezTo>
                  <a:cubicBezTo>
                    <a:pt x="334" y="72"/>
                    <a:pt x="251" y="1"/>
                    <a:pt x="168"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36"/>
          <p:cNvGrpSpPr/>
          <p:nvPr/>
        </p:nvGrpSpPr>
        <p:grpSpPr>
          <a:xfrm>
            <a:off x="6716352" y="2818029"/>
            <a:ext cx="213924" cy="285450"/>
            <a:chOff x="7162775" y="2881113"/>
            <a:chExt cx="259523" cy="346294"/>
          </a:xfrm>
        </p:grpSpPr>
        <p:sp>
          <p:nvSpPr>
            <p:cNvPr id="1021" name="Google Shape;1021;p36"/>
            <p:cNvSpPr/>
            <p:nvPr/>
          </p:nvSpPr>
          <p:spPr>
            <a:xfrm>
              <a:off x="7162775" y="2881113"/>
              <a:ext cx="259523" cy="346294"/>
            </a:xfrm>
            <a:custGeom>
              <a:avLst/>
              <a:gdLst/>
              <a:ahLst/>
              <a:cxnLst/>
              <a:rect l="l" t="t" r="r" b="b"/>
              <a:pathLst>
                <a:path w="8192" h="10931" extrusionOk="0">
                  <a:moveTo>
                    <a:pt x="4084" y="1536"/>
                  </a:moveTo>
                  <a:cubicBezTo>
                    <a:pt x="4382" y="1536"/>
                    <a:pt x="4703" y="1810"/>
                    <a:pt x="4989" y="2239"/>
                  </a:cubicBezTo>
                  <a:lnTo>
                    <a:pt x="3155" y="2239"/>
                  </a:lnTo>
                  <a:cubicBezTo>
                    <a:pt x="3453" y="1810"/>
                    <a:pt x="3787" y="1536"/>
                    <a:pt x="4084" y="1536"/>
                  </a:cubicBezTo>
                  <a:close/>
                  <a:moveTo>
                    <a:pt x="5191" y="2560"/>
                  </a:moveTo>
                  <a:cubicBezTo>
                    <a:pt x="5596" y="3310"/>
                    <a:pt x="5906" y="4334"/>
                    <a:pt x="5965" y="5322"/>
                  </a:cubicBezTo>
                  <a:cubicBezTo>
                    <a:pt x="5621" y="6068"/>
                    <a:pt x="4891" y="6515"/>
                    <a:pt x="4082" y="6515"/>
                  </a:cubicBezTo>
                  <a:cubicBezTo>
                    <a:pt x="4051" y="6515"/>
                    <a:pt x="4020" y="6514"/>
                    <a:pt x="3989" y="6513"/>
                  </a:cubicBezTo>
                  <a:cubicBezTo>
                    <a:pt x="3608" y="6489"/>
                    <a:pt x="3227" y="6358"/>
                    <a:pt x="2905" y="6120"/>
                  </a:cubicBezTo>
                  <a:cubicBezTo>
                    <a:pt x="2596" y="5894"/>
                    <a:pt x="2358" y="5596"/>
                    <a:pt x="2203" y="5239"/>
                  </a:cubicBezTo>
                  <a:cubicBezTo>
                    <a:pt x="2274" y="4286"/>
                    <a:pt x="2572" y="3274"/>
                    <a:pt x="2977" y="2560"/>
                  </a:cubicBezTo>
                  <a:close/>
                  <a:moveTo>
                    <a:pt x="2167" y="5870"/>
                  </a:moveTo>
                  <a:cubicBezTo>
                    <a:pt x="2322" y="6060"/>
                    <a:pt x="2501" y="6239"/>
                    <a:pt x="2691" y="6394"/>
                  </a:cubicBezTo>
                  <a:cubicBezTo>
                    <a:pt x="3060" y="6656"/>
                    <a:pt x="3501" y="6799"/>
                    <a:pt x="3953" y="6834"/>
                  </a:cubicBezTo>
                  <a:lnTo>
                    <a:pt x="4072" y="6834"/>
                  </a:lnTo>
                  <a:cubicBezTo>
                    <a:pt x="4525" y="6834"/>
                    <a:pt x="4965" y="6715"/>
                    <a:pt x="5346" y="6465"/>
                  </a:cubicBezTo>
                  <a:cubicBezTo>
                    <a:pt x="5584" y="6310"/>
                    <a:pt x="5787" y="6120"/>
                    <a:pt x="5953" y="5906"/>
                  </a:cubicBezTo>
                  <a:lnTo>
                    <a:pt x="5953" y="5906"/>
                  </a:lnTo>
                  <a:cubicBezTo>
                    <a:pt x="5918" y="6287"/>
                    <a:pt x="5739" y="6620"/>
                    <a:pt x="5430" y="6894"/>
                  </a:cubicBezTo>
                  <a:cubicBezTo>
                    <a:pt x="5358" y="6953"/>
                    <a:pt x="5358" y="7061"/>
                    <a:pt x="5418" y="7120"/>
                  </a:cubicBezTo>
                  <a:cubicBezTo>
                    <a:pt x="5441" y="7156"/>
                    <a:pt x="5489" y="7180"/>
                    <a:pt x="5537" y="7180"/>
                  </a:cubicBezTo>
                  <a:cubicBezTo>
                    <a:pt x="5561" y="7180"/>
                    <a:pt x="5608" y="7156"/>
                    <a:pt x="5644" y="7132"/>
                  </a:cubicBezTo>
                  <a:cubicBezTo>
                    <a:pt x="5763" y="7025"/>
                    <a:pt x="5858" y="6906"/>
                    <a:pt x="5953" y="6787"/>
                  </a:cubicBezTo>
                  <a:lnTo>
                    <a:pt x="5953" y="6787"/>
                  </a:lnTo>
                  <a:cubicBezTo>
                    <a:pt x="5894" y="7775"/>
                    <a:pt x="5072" y="8561"/>
                    <a:pt x="4060" y="8561"/>
                  </a:cubicBezTo>
                  <a:cubicBezTo>
                    <a:pt x="3084" y="8561"/>
                    <a:pt x="2263" y="7787"/>
                    <a:pt x="2191" y="6787"/>
                  </a:cubicBezTo>
                  <a:lnTo>
                    <a:pt x="2191" y="6787"/>
                  </a:lnTo>
                  <a:cubicBezTo>
                    <a:pt x="2572" y="7323"/>
                    <a:pt x="3275" y="7680"/>
                    <a:pt x="4084" y="7680"/>
                  </a:cubicBezTo>
                  <a:cubicBezTo>
                    <a:pt x="4394" y="7680"/>
                    <a:pt x="4703" y="7620"/>
                    <a:pt x="4989" y="7525"/>
                  </a:cubicBezTo>
                  <a:cubicBezTo>
                    <a:pt x="5072" y="7489"/>
                    <a:pt x="5108" y="7406"/>
                    <a:pt x="5072" y="7311"/>
                  </a:cubicBezTo>
                  <a:cubicBezTo>
                    <a:pt x="5055" y="7249"/>
                    <a:pt x="4998" y="7213"/>
                    <a:pt x="4936" y="7213"/>
                  </a:cubicBezTo>
                  <a:cubicBezTo>
                    <a:pt x="4914" y="7213"/>
                    <a:pt x="4892" y="7218"/>
                    <a:pt x="4870" y="7227"/>
                  </a:cubicBezTo>
                  <a:cubicBezTo>
                    <a:pt x="4608" y="7311"/>
                    <a:pt x="4346" y="7370"/>
                    <a:pt x="4060" y="7370"/>
                  </a:cubicBezTo>
                  <a:cubicBezTo>
                    <a:pt x="3036" y="7370"/>
                    <a:pt x="2203" y="6703"/>
                    <a:pt x="2167" y="5870"/>
                  </a:cubicBezTo>
                  <a:close/>
                  <a:moveTo>
                    <a:pt x="6787" y="7680"/>
                  </a:moveTo>
                  <a:cubicBezTo>
                    <a:pt x="6823" y="7739"/>
                    <a:pt x="6823" y="7823"/>
                    <a:pt x="6823" y="7894"/>
                  </a:cubicBezTo>
                  <a:cubicBezTo>
                    <a:pt x="6835" y="9013"/>
                    <a:pt x="5596" y="9930"/>
                    <a:pt x="4084" y="9930"/>
                  </a:cubicBezTo>
                  <a:cubicBezTo>
                    <a:pt x="3846" y="9930"/>
                    <a:pt x="3608" y="9906"/>
                    <a:pt x="3382" y="9870"/>
                  </a:cubicBezTo>
                  <a:cubicBezTo>
                    <a:pt x="4406" y="9811"/>
                    <a:pt x="5311" y="9442"/>
                    <a:pt x="5989" y="8799"/>
                  </a:cubicBezTo>
                  <a:cubicBezTo>
                    <a:pt x="6311" y="8489"/>
                    <a:pt x="6584" y="8096"/>
                    <a:pt x="6787" y="7680"/>
                  </a:cubicBezTo>
                  <a:close/>
                  <a:moveTo>
                    <a:pt x="4096" y="0"/>
                  </a:moveTo>
                  <a:cubicBezTo>
                    <a:pt x="2465" y="0"/>
                    <a:pt x="1120" y="1274"/>
                    <a:pt x="1024" y="2893"/>
                  </a:cubicBezTo>
                  <a:lnTo>
                    <a:pt x="881" y="5465"/>
                  </a:lnTo>
                  <a:cubicBezTo>
                    <a:pt x="834" y="6096"/>
                    <a:pt x="989" y="6703"/>
                    <a:pt x="1286" y="7239"/>
                  </a:cubicBezTo>
                  <a:cubicBezTo>
                    <a:pt x="1108" y="7418"/>
                    <a:pt x="1024" y="7620"/>
                    <a:pt x="1024" y="7870"/>
                  </a:cubicBezTo>
                  <a:lnTo>
                    <a:pt x="1024" y="7906"/>
                  </a:lnTo>
                  <a:lnTo>
                    <a:pt x="786" y="7989"/>
                  </a:lnTo>
                  <a:cubicBezTo>
                    <a:pt x="310" y="8156"/>
                    <a:pt x="0" y="8608"/>
                    <a:pt x="0" y="9108"/>
                  </a:cubicBezTo>
                  <a:lnTo>
                    <a:pt x="0" y="10763"/>
                  </a:lnTo>
                  <a:cubicBezTo>
                    <a:pt x="0" y="10859"/>
                    <a:pt x="72" y="10930"/>
                    <a:pt x="155" y="10930"/>
                  </a:cubicBezTo>
                  <a:cubicBezTo>
                    <a:pt x="238" y="10930"/>
                    <a:pt x="310" y="10859"/>
                    <a:pt x="310" y="10763"/>
                  </a:cubicBezTo>
                  <a:lnTo>
                    <a:pt x="310" y="9097"/>
                  </a:lnTo>
                  <a:cubicBezTo>
                    <a:pt x="310" y="8727"/>
                    <a:pt x="548" y="8394"/>
                    <a:pt x="893" y="8275"/>
                  </a:cubicBezTo>
                  <a:lnTo>
                    <a:pt x="1060" y="8215"/>
                  </a:lnTo>
                  <a:cubicBezTo>
                    <a:pt x="1108" y="8406"/>
                    <a:pt x="1167" y="8608"/>
                    <a:pt x="1262" y="8787"/>
                  </a:cubicBezTo>
                  <a:cubicBezTo>
                    <a:pt x="1298" y="8847"/>
                    <a:pt x="1358" y="8870"/>
                    <a:pt x="1405" y="8870"/>
                  </a:cubicBezTo>
                  <a:cubicBezTo>
                    <a:pt x="1429" y="8870"/>
                    <a:pt x="1465" y="8858"/>
                    <a:pt x="1489" y="8847"/>
                  </a:cubicBezTo>
                  <a:cubicBezTo>
                    <a:pt x="1548" y="8799"/>
                    <a:pt x="1560" y="8704"/>
                    <a:pt x="1536" y="8632"/>
                  </a:cubicBezTo>
                  <a:cubicBezTo>
                    <a:pt x="1405" y="8394"/>
                    <a:pt x="1346" y="8132"/>
                    <a:pt x="1346" y="7870"/>
                  </a:cubicBezTo>
                  <a:cubicBezTo>
                    <a:pt x="1346" y="7739"/>
                    <a:pt x="1381" y="7620"/>
                    <a:pt x="1465" y="7513"/>
                  </a:cubicBezTo>
                  <a:cubicBezTo>
                    <a:pt x="1548" y="7632"/>
                    <a:pt x="1643" y="7751"/>
                    <a:pt x="1739" y="7858"/>
                  </a:cubicBezTo>
                  <a:cubicBezTo>
                    <a:pt x="2360" y="8503"/>
                    <a:pt x="3177" y="8871"/>
                    <a:pt x="4066" y="8871"/>
                  </a:cubicBezTo>
                  <a:cubicBezTo>
                    <a:pt x="4080" y="8871"/>
                    <a:pt x="4094" y="8871"/>
                    <a:pt x="4108" y="8870"/>
                  </a:cubicBezTo>
                  <a:cubicBezTo>
                    <a:pt x="5311" y="8858"/>
                    <a:pt x="6299" y="7870"/>
                    <a:pt x="6299" y="6656"/>
                  </a:cubicBezTo>
                  <a:lnTo>
                    <a:pt x="6299" y="5632"/>
                  </a:lnTo>
                  <a:cubicBezTo>
                    <a:pt x="6299" y="4691"/>
                    <a:pt x="6061" y="3608"/>
                    <a:pt x="5644" y="2715"/>
                  </a:cubicBezTo>
                  <a:cubicBezTo>
                    <a:pt x="5430" y="2262"/>
                    <a:pt x="5191" y="1893"/>
                    <a:pt x="4953" y="1643"/>
                  </a:cubicBezTo>
                  <a:cubicBezTo>
                    <a:pt x="4679" y="1346"/>
                    <a:pt x="4382" y="1191"/>
                    <a:pt x="4096" y="1191"/>
                  </a:cubicBezTo>
                  <a:cubicBezTo>
                    <a:pt x="3810" y="1191"/>
                    <a:pt x="3513" y="1346"/>
                    <a:pt x="3227" y="1643"/>
                  </a:cubicBezTo>
                  <a:cubicBezTo>
                    <a:pt x="2989" y="1893"/>
                    <a:pt x="2751" y="2262"/>
                    <a:pt x="2548" y="2715"/>
                  </a:cubicBezTo>
                  <a:cubicBezTo>
                    <a:pt x="2132" y="3608"/>
                    <a:pt x="1893" y="4691"/>
                    <a:pt x="1893" y="5632"/>
                  </a:cubicBezTo>
                  <a:lnTo>
                    <a:pt x="1893" y="6656"/>
                  </a:lnTo>
                  <a:cubicBezTo>
                    <a:pt x="1893" y="7120"/>
                    <a:pt x="2036" y="7549"/>
                    <a:pt x="2274" y="7906"/>
                  </a:cubicBezTo>
                  <a:cubicBezTo>
                    <a:pt x="2179" y="7834"/>
                    <a:pt x="2084" y="7739"/>
                    <a:pt x="2001" y="7632"/>
                  </a:cubicBezTo>
                  <a:cubicBezTo>
                    <a:pt x="1441" y="7037"/>
                    <a:pt x="1167" y="6287"/>
                    <a:pt x="1203" y="5477"/>
                  </a:cubicBezTo>
                  <a:lnTo>
                    <a:pt x="1358" y="2905"/>
                  </a:lnTo>
                  <a:cubicBezTo>
                    <a:pt x="1441" y="1465"/>
                    <a:pt x="2655" y="310"/>
                    <a:pt x="4108" y="310"/>
                  </a:cubicBezTo>
                  <a:cubicBezTo>
                    <a:pt x="5549" y="310"/>
                    <a:pt x="6763" y="1441"/>
                    <a:pt x="6846" y="2893"/>
                  </a:cubicBezTo>
                  <a:lnTo>
                    <a:pt x="6954" y="4775"/>
                  </a:lnTo>
                  <a:cubicBezTo>
                    <a:pt x="7061" y="6406"/>
                    <a:pt x="6656" y="7692"/>
                    <a:pt x="5787" y="8537"/>
                  </a:cubicBezTo>
                  <a:cubicBezTo>
                    <a:pt x="5095" y="9187"/>
                    <a:pt x="4135" y="9532"/>
                    <a:pt x="3046" y="9532"/>
                  </a:cubicBezTo>
                  <a:cubicBezTo>
                    <a:pt x="2898" y="9532"/>
                    <a:pt x="2748" y="9526"/>
                    <a:pt x="2596" y="9513"/>
                  </a:cubicBezTo>
                  <a:cubicBezTo>
                    <a:pt x="2501" y="9501"/>
                    <a:pt x="2393" y="9466"/>
                    <a:pt x="2322" y="9430"/>
                  </a:cubicBezTo>
                  <a:cubicBezTo>
                    <a:pt x="2191" y="9335"/>
                    <a:pt x="2060" y="9228"/>
                    <a:pt x="1941" y="9132"/>
                  </a:cubicBezTo>
                  <a:cubicBezTo>
                    <a:pt x="1911" y="9102"/>
                    <a:pt x="1870" y="9088"/>
                    <a:pt x="1828" y="9088"/>
                  </a:cubicBezTo>
                  <a:cubicBezTo>
                    <a:pt x="1786" y="9088"/>
                    <a:pt x="1745" y="9102"/>
                    <a:pt x="1715" y="9132"/>
                  </a:cubicBezTo>
                  <a:cubicBezTo>
                    <a:pt x="1655" y="9180"/>
                    <a:pt x="1655" y="9287"/>
                    <a:pt x="1715" y="9347"/>
                  </a:cubicBezTo>
                  <a:cubicBezTo>
                    <a:pt x="2298" y="9906"/>
                    <a:pt x="3167" y="10228"/>
                    <a:pt x="4096" y="10228"/>
                  </a:cubicBezTo>
                  <a:cubicBezTo>
                    <a:pt x="4918" y="10228"/>
                    <a:pt x="5668" y="9990"/>
                    <a:pt x="6251" y="9537"/>
                  </a:cubicBezTo>
                  <a:cubicBezTo>
                    <a:pt x="6727" y="9180"/>
                    <a:pt x="7037" y="8704"/>
                    <a:pt x="7132" y="8204"/>
                  </a:cubicBezTo>
                  <a:lnTo>
                    <a:pt x="7299" y="8263"/>
                  </a:lnTo>
                  <a:cubicBezTo>
                    <a:pt x="7632" y="8382"/>
                    <a:pt x="7870" y="8704"/>
                    <a:pt x="7870" y="9085"/>
                  </a:cubicBezTo>
                  <a:lnTo>
                    <a:pt x="7870" y="10728"/>
                  </a:lnTo>
                  <a:cubicBezTo>
                    <a:pt x="7870" y="10823"/>
                    <a:pt x="7954" y="10894"/>
                    <a:pt x="8025" y="10894"/>
                  </a:cubicBezTo>
                  <a:cubicBezTo>
                    <a:pt x="8108" y="10894"/>
                    <a:pt x="8192" y="10823"/>
                    <a:pt x="8192" y="10728"/>
                  </a:cubicBezTo>
                  <a:lnTo>
                    <a:pt x="8192" y="9061"/>
                  </a:lnTo>
                  <a:cubicBezTo>
                    <a:pt x="8192" y="8620"/>
                    <a:pt x="7870" y="8156"/>
                    <a:pt x="7394" y="8001"/>
                  </a:cubicBezTo>
                  <a:lnTo>
                    <a:pt x="7156" y="7906"/>
                  </a:lnTo>
                  <a:lnTo>
                    <a:pt x="7156" y="7882"/>
                  </a:lnTo>
                  <a:cubicBezTo>
                    <a:pt x="7156" y="7656"/>
                    <a:pt x="7096" y="7477"/>
                    <a:pt x="6954" y="7311"/>
                  </a:cubicBezTo>
                  <a:cubicBezTo>
                    <a:pt x="7216" y="6584"/>
                    <a:pt x="7323" y="5739"/>
                    <a:pt x="7263" y="4786"/>
                  </a:cubicBezTo>
                  <a:lnTo>
                    <a:pt x="7156" y="2893"/>
                  </a:lnTo>
                  <a:cubicBezTo>
                    <a:pt x="7049" y="1274"/>
                    <a:pt x="5715" y="0"/>
                    <a:pt x="4096"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7270645" y="3044519"/>
              <a:ext cx="43402" cy="15396"/>
            </a:xfrm>
            <a:custGeom>
              <a:avLst/>
              <a:gdLst/>
              <a:ahLst/>
              <a:cxnLst/>
              <a:rect l="l" t="t" r="r" b="b"/>
              <a:pathLst>
                <a:path w="1370" h="486" extrusionOk="0">
                  <a:moveTo>
                    <a:pt x="173" y="1"/>
                  </a:moveTo>
                  <a:cubicBezTo>
                    <a:pt x="131" y="1"/>
                    <a:pt x="90" y="15"/>
                    <a:pt x="60" y="45"/>
                  </a:cubicBezTo>
                  <a:cubicBezTo>
                    <a:pt x="1" y="105"/>
                    <a:pt x="1" y="200"/>
                    <a:pt x="60" y="260"/>
                  </a:cubicBezTo>
                  <a:cubicBezTo>
                    <a:pt x="203" y="402"/>
                    <a:pt x="441" y="486"/>
                    <a:pt x="691" y="486"/>
                  </a:cubicBezTo>
                  <a:cubicBezTo>
                    <a:pt x="941" y="486"/>
                    <a:pt x="1179" y="414"/>
                    <a:pt x="1310" y="260"/>
                  </a:cubicBezTo>
                  <a:cubicBezTo>
                    <a:pt x="1370" y="200"/>
                    <a:pt x="1370" y="105"/>
                    <a:pt x="1310" y="45"/>
                  </a:cubicBezTo>
                  <a:cubicBezTo>
                    <a:pt x="1280" y="15"/>
                    <a:pt x="1242" y="1"/>
                    <a:pt x="1203" y="1"/>
                  </a:cubicBezTo>
                  <a:cubicBezTo>
                    <a:pt x="1164" y="1"/>
                    <a:pt x="1126" y="15"/>
                    <a:pt x="1096" y="45"/>
                  </a:cubicBezTo>
                  <a:cubicBezTo>
                    <a:pt x="1036" y="105"/>
                    <a:pt x="893" y="152"/>
                    <a:pt x="691" y="152"/>
                  </a:cubicBezTo>
                  <a:cubicBezTo>
                    <a:pt x="477" y="152"/>
                    <a:pt x="346" y="81"/>
                    <a:pt x="286" y="45"/>
                  </a:cubicBezTo>
                  <a:cubicBezTo>
                    <a:pt x="256" y="15"/>
                    <a:pt x="215" y="1"/>
                    <a:pt x="173"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7254805" y="3006344"/>
              <a:ext cx="10201" cy="15492"/>
            </a:xfrm>
            <a:custGeom>
              <a:avLst/>
              <a:gdLst/>
              <a:ahLst/>
              <a:cxnLst/>
              <a:rect l="l" t="t" r="r" b="b"/>
              <a:pathLst>
                <a:path w="322" h="489" extrusionOk="0">
                  <a:moveTo>
                    <a:pt x="167" y="0"/>
                  </a:moveTo>
                  <a:cubicBezTo>
                    <a:pt x="72" y="0"/>
                    <a:pt x="0" y="71"/>
                    <a:pt x="0" y="155"/>
                  </a:cubicBezTo>
                  <a:lnTo>
                    <a:pt x="0" y="322"/>
                  </a:lnTo>
                  <a:cubicBezTo>
                    <a:pt x="0" y="417"/>
                    <a:pt x="72" y="488"/>
                    <a:pt x="167" y="488"/>
                  </a:cubicBezTo>
                  <a:cubicBezTo>
                    <a:pt x="250" y="488"/>
                    <a:pt x="322" y="417"/>
                    <a:pt x="322" y="322"/>
                  </a:cubicBezTo>
                  <a:lnTo>
                    <a:pt x="322" y="155"/>
                  </a:lnTo>
                  <a:cubicBezTo>
                    <a:pt x="322" y="71"/>
                    <a:pt x="250" y="0"/>
                    <a:pt x="167"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7319686" y="3006344"/>
              <a:ext cx="10581" cy="15492"/>
            </a:xfrm>
            <a:custGeom>
              <a:avLst/>
              <a:gdLst/>
              <a:ahLst/>
              <a:cxnLst/>
              <a:rect l="l" t="t" r="r" b="b"/>
              <a:pathLst>
                <a:path w="334" h="489" extrusionOk="0">
                  <a:moveTo>
                    <a:pt x="167" y="0"/>
                  </a:moveTo>
                  <a:cubicBezTo>
                    <a:pt x="84" y="0"/>
                    <a:pt x="0" y="71"/>
                    <a:pt x="0" y="155"/>
                  </a:cubicBezTo>
                  <a:lnTo>
                    <a:pt x="0" y="322"/>
                  </a:lnTo>
                  <a:cubicBezTo>
                    <a:pt x="0" y="417"/>
                    <a:pt x="84" y="488"/>
                    <a:pt x="167" y="488"/>
                  </a:cubicBezTo>
                  <a:cubicBezTo>
                    <a:pt x="262" y="488"/>
                    <a:pt x="334" y="417"/>
                    <a:pt x="334" y="322"/>
                  </a:cubicBezTo>
                  <a:lnTo>
                    <a:pt x="334" y="155"/>
                  </a:lnTo>
                  <a:cubicBezTo>
                    <a:pt x="334" y="71"/>
                    <a:pt x="262" y="0"/>
                    <a:pt x="167"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7249135" y="2990124"/>
              <a:ext cx="21162" cy="10581"/>
            </a:xfrm>
            <a:custGeom>
              <a:avLst/>
              <a:gdLst/>
              <a:ahLst/>
              <a:cxnLst/>
              <a:rect l="l" t="t" r="r" b="b"/>
              <a:pathLst>
                <a:path w="668" h="334" extrusionOk="0">
                  <a:moveTo>
                    <a:pt x="168" y="0"/>
                  </a:moveTo>
                  <a:cubicBezTo>
                    <a:pt x="72" y="0"/>
                    <a:pt x="1" y="72"/>
                    <a:pt x="1" y="167"/>
                  </a:cubicBezTo>
                  <a:cubicBezTo>
                    <a:pt x="1" y="250"/>
                    <a:pt x="72" y="333"/>
                    <a:pt x="168" y="333"/>
                  </a:cubicBezTo>
                  <a:lnTo>
                    <a:pt x="501" y="333"/>
                  </a:lnTo>
                  <a:cubicBezTo>
                    <a:pt x="596" y="333"/>
                    <a:pt x="668" y="250"/>
                    <a:pt x="668" y="167"/>
                  </a:cubicBezTo>
                  <a:cubicBezTo>
                    <a:pt x="668" y="60"/>
                    <a:pt x="596" y="0"/>
                    <a:pt x="501"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7314015" y="2990124"/>
              <a:ext cx="21542" cy="10581"/>
            </a:xfrm>
            <a:custGeom>
              <a:avLst/>
              <a:gdLst/>
              <a:ahLst/>
              <a:cxnLst/>
              <a:rect l="l" t="t" r="r" b="b"/>
              <a:pathLst>
                <a:path w="680" h="334" extrusionOk="0">
                  <a:moveTo>
                    <a:pt x="167" y="0"/>
                  </a:moveTo>
                  <a:cubicBezTo>
                    <a:pt x="84" y="0"/>
                    <a:pt x="1" y="72"/>
                    <a:pt x="1" y="167"/>
                  </a:cubicBezTo>
                  <a:cubicBezTo>
                    <a:pt x="1" y="250"/>
                    <a:pt x="84" y="333"/>
                    <a:pt x="167" y="333"/>
                  </a:cubicBezTo>
                  <a:lnTo>
                    <a:pt x="513" y="333"/>
                  </a:lnTo>
                  <a:cubicBezTo>
                    <a:pt x="596" y="333"/>
                    <a:pt x="667" y="250"/>
                    <a:pt x="667" y="167"/>
                  </a:cubicBezTo>
                  <a:cubicBezTo>
                    <a:pt x="679" y="60"/>
                    <a:pt x="596" y="0"/>
                    <a:pt x="513"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36"/>
          <p:cNvGrpSpPr/>
          <p:nvPr/>
        </p:nvGrpSpPr>
        <p:grpSpPr>
          <a:xfrm>
            <a:off x="3634143" y="2810639"/>
            <a:ext cx="229488" cy="292840"/>
            <a:chOff x="8047661" y="1501037"/>
            <a:chExt cx="278404" cy="355260"/>
          </a:xfrm>
        </p:grpSpPr>
        <p:sp>
          <p:nvSpPr>
            <p:cNvPr id="1028" name="Google Shape;1028;p36"/>
            <p:cNvSpPr/>
            <p:nvPr/>
          </p:nvSpPr>
          <p:spPr>
            <a:xfrm>
              <a:off x="8147611" y="1622815"/>
              <a:ext cx="10581" cy="16220"/>
            </a:xfrm>
            <a:custGeom>
              <a:avLst/>
              <a:gdLst/>
              <a:ahLst/>
              <a:cxnLst/>
              <a:rect l="l" t="t" r="r" b="b"/>
              <a:pathLst>
                <a:path w="334" h="512" extrusionOk="0">
                  <a:moveTo>
                    <a:pt x="167" y="0"/>
                  </a:moveTo>
                  <a:cubicBezTo>
                    <a:pt x="84" y="0"/>
                    <a:pt x="1" y="71"/>
                    <a:pt x="1" y="167"/>
                  </a:cubicBezTo>
                  <a:lnTo>
                    <a:pt x="1" y="345"/>
                  </a:lnTo>
                  <a:cubicBezTo>
                    <a:pt x="1" y="429"/>
                    <a:pt x="84" y="512"/>
                    <a:pt x="167" y="512"/>
                  </a:cubicBezTo>
                  <a:cubicBezTo>
                    <a:pt x="251" y="512"/>
                    <a:pt x="334" y="429"/>
                    <a:pt x="334" y="345"/>
                  </a:cubicBezTo>
                  <a:lnTo>
                    <a:pt x="334" y="167"/>
                  </a:lnTo>
                  <a:cubicBezTo>
                    <a:pt x="334" y="71"/>
                    <a:pt x="262" y="0"/>
                    <a:pt x="167"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8214741" y="1622815"/>
              <a:ext cx="10233" cy="16220"/>
            </a:xfrm>
            <a:custGeom>
              <a:avLst/>
              <a:gdLst/>
              <a:ahLst/>
              <a:cxnLst/>
              <a:rect l="l" t="t" r="r" b="b"/>
              <a:pathLst>
                <a:path w="323" h="512" extrusionOk="0">
                  <a:moveTo>
                    <a:pt x="168" y="0"/>
                  </a:moveTo>
                  <a:cubicBezTo>
                    <a:pt x="72" y="0"/>
                    <a:pt x="1" y="71"/>
                    <a:pt x="1" y="167"/>
                  </a:cubicBezTo>
                  <a:lnTo>
                    <a:pt x="1" y="345"/>
                  </a:lnTo>
                  <a:cubicBezTo>
                    <a:pt x="1" y="429"/>
                    <a:pt x="72" y="512"/>
                    <a:pt x="168" y="512"/>
                  </a:cubicBezTo>
                  <a:cubicBezTo>
                    <a:pt x="251" y="512"/>
                    <a:pt x="322" y="429"/>
                    <a:pt x="322" y="345"/>
                  </a:cubicBezTo>
                  <a:lnTo>
                    <a:pt x="322" y="167"/>
                  </a:lnTo>
                  <a:cubicBezTo>
                    <a:pt x="322" y="71"/>
                    <a:pt x="251" y="0"/>
                    <a:pt x="168"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8163451" y="1661370"/>
              <a:ext cx="45302" cy="16157"/>
            </a:xfrm>
            <a:custGeom>
              <a:avLst/>
              <a:gdLst/>
              <a:ahLst/>
              <a:cxnLst/>
              <a:rect l="l" t="t" r="r" b="b"/>
              <a:pathLst>
                <a:path w="1430" h="510" extrusionOk="0">
                  <a:moveTo>
                    <a:pt x="184" y="0"/>
                  </a:moveTo>
                  <a:cubicBezTo>
                    <a:pt x="141" y="0"/>
                    <a:pt x="96" y="15"/>
                    <a:pt x="60" y="45"/>
                  </a:cubicBezTo>
                  <a:cubicBezTo>
                    <a:pt x="1" y="105"/>
                    <a:pt x="1" y="212"/>
                    <a:pt x="60" y="283"/>
                  </a:cubicBezTo>
                  <a:cubicBezTo>
                    <a:pt x="203" y="426"/>
                    <a:pt x="441" y="509"/>
                    <a:pt x="691" y="509"/>
                  </a:cubicBezTo>
                  <a:cubicBezTo>
                    <a:pt x="965" y="509"/>
                    <a:pt x="1203" y="426"/>
                    <a:pt x="1334" y="283"/>
                  </a:cubicBezTo>
                  <a:cubicBezTo>
                    <a:pt x="1429" y="224"/>
                    <a:pt x="1429" y="128"/>
                    <a:pt x="1370" y="45"/>
                  </a:cubicBezTo>
                  <a:cubicBezTo>
                    <a:pt x="1340" y="15"/>
                    <a:pt x="1298" y="0"/>
                    <a:pt x="1255" y="0"/>
                  </a:cubicBezTo>
                  <a:cubicBezTo>
                    <a:pt x="1212" y="0"/>
                    <a:pt x="1167" y="15"/>
                    <a:pt x="1132" y="45"/>
                  </a:cubicBezTo>
                  <a:cubicBezTo>
                    <a:pt x="1072" y="105"/>
                    <a:pt x="917" y="188"/>
                    <a:pt x="715" y="188"/>
                  </a:cubicBezTo>
                  <a:cubicBezTo>
                    <a:pt x="501" y="188"/>
                    <a:pt x="358" y="105"/>
                    <a:pt x="298" y="45"/>
                  </a:cubicBezTo>
                  <a:cubicBezTo>
                    <a:pt x="269" y="15"/>
                    <a:pt x="227" y="0"/>
                    <a:pt x="184"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8047661" y="1501037"/>
              <a:ext cx="278404" cy="355260"/>
            </a:xfrm>
            <a:custGeom>
              <a:avLst/>
              <a:gdLst/>
              <a:ahLst/>
              <a:cxnLst/>
              <a:rect l="l" t="t" r="r" b="b"/>
              <a:pathLst>
                <a:path w="8788" h="11214" extrusionOk="0">
                  <a:moveTo>
                    <a:pt x="5358" y="344"/>
                  </a:moveTo>
                  <a:lnTo>
                    <a:pt x="5823" y="808"/>
                  </a:lnTo>
                  <a:cubicBezTo>
                    <a:pt x="5858" y="844"/>
                    <a:pt x="5894" y="856"/>
                    <a:pt x="5942" y="856"/>
                  </a:cubicBezTo>
                  <a:lnTo>
                    <a:pt x="6751" y="856"/>
                  </a:lnTo>
                  <a:lnTo>
                    <a:pt x="6477" y="1510"/>
                  </a:lnTo>
                  <a:cubicBezTo>
                    <a:pt x="6465" y="1558"/>
                    <a:pt x="6465" y="1618"/>
                    <a:pt x="6489" y="1653"/>
                  </a:cubicBezTo>
                  <a:cubicBezTo>
                    <a:pt x="6525" y="1701"/>
                    <a:pt x="6573" y="1737"/>
                    <a:pt x="6632" y="1737"/>
                  </a:cubicBezTo>
                  <a:lnTo>
                    <a:pt x="7287" y="1737"/>
                  </a:lnTo>
                  <a:lnTo>
                    <a:pt x="7001" y="2570"/>
                  </a:lnTo>
                  <a:cubicBezTo>
                    <a:pt x="6989" y="2630"/>
                    <a:pt x="7001" y="2689"/>
                    <a:pt x="7049" y="2725"/>
                  </a:cubicBezTo>
                  <a:lnTo>
                    <a:pt x="7311" y="2999"/>
                  </a:lnTo>
                  <a:lnTo>
                    <a:pt x="7025" y="3677"/>
                  </a:lnTo>
                  <a:cubicBezTo>
                    <a:pt x="6989" y="3665"/>
                    <a:pt x="6942" y="3665"/>
                    <a:pt x="6882" y="3665"/>
                  </a:cubicBezTo>
                  <a:lnTo>
                    <a:pt x="6608" y="3665"/>
                  </a:lnTo>
                  <a:cubicBezTo>
                    <a:pt x="6513" y="3665"/>
                    <a:pt x="6418" y="3582"/>
                    <a:pt x="6418" y="3475"/>
                  </a:cubicBezTo>
                  <a:lnTo>
                    <a:pt x="6418" y="3118"/>
                  </a:lnTo>
                  <a:cubicBezTo>
                    <a:pt x="6418" y="3058"/>
                    <a:pt x="6394" y="3011"/>
                    <a:pt x="6346" y="2987"/>
                  </a:cubicBezTo>
                  <a:lnTo>
                    <a:pt x="5287" y="2284"/>
                  </a:lnTo>
                  <a:cubicBezTo>
                    <a:pt x="5261" y="2265"/>
                    <a:pt x="5227" y="2256"/>
                    <a:pt x="5194" y="2256"/>
                  </a:cubicBezTo>
                  <a:cubicBezTo>
                    <a:pt x="5168" y="2256"/>
                    <a:pt x="5141" y="2262"/>
                    <a:pt x="5120" y="2272"/>
                  </a:cubicBezTo>
                  <a:cubicBezTo>
                    <a:pt x="5061" y="2296"/>
                    <a:pt x="5037" y="2356"/>
                    <a:pt x="5037" y="2415"/>
                  </a:cubicBezTo>
                  <a:lnTo>
                    <a:pt x="5037" y="2832"/>
                  </a:lnTo>
                  <a:lnTo>
                    <a:pt x="4049" y="2272"/>
                  </a:lnTo>
                  <a:cubicBezTo>
                    <a:pt x="4022" y="2255"/>
                    <a:pt x="3994" y="2247"/>
                    <a:pt x="3967" y="2247"/>
                  </a:cubicBezTo>
                  <a:cubicBezTo>
                    <a:pt x="3919" y="2247"/>
                    <a:pt x="3872" y="2270"/>
                    <a:pt x="3834" y="2308"/>
                  </a:cubicBezTo>
                  <a:lnTo>
                    <a:pt x="3560" y="2725"/>
                  </a:lnTo>
                  <a:lnTo>
                    <a:pt x="3156" y="2534"/>
                  </a:lnTo>
                  <a:cubicBezTo>
                    <a:pt x="3132" y="2521"/>
                    <a:pt x="3108" y="2515"/>
                    <a:pt x="3084" y="2515"/>
                  </a:cubicBezTo>
                  <a:cubicBezTo>
                    <a:pt x="3024" y="2515"/>
                    <a:pt x="2967" y="2554"/>
                    <a:pt x="2941" y="2606"/>
                  </a:cubicBezTo>
                  <a:cubicBezTo>
                    <a:pt x="2894" y="2701"/>
                    <a:pt x="2941" y="2784"/>
                    <a:pt x="3013" y="2832"/>
                  </a:cubicBezTo>
                  <a:lnTo>
                    <a:pt x="3537" y="3082"/>
                  </a:lnTo>
                  <a:cubicBezTo>
                    <a:pt x="3561" y="3094"/>
                    <a:pt x="3587" y="3101"/>
                    <a:pt x="3613" y="3101"/>
                  </a:cubicBezTo>
                  <a:cubicBezTo>
                    <a:pt x="3661" y="3101"/>
                    <a:pt x="3708" y="3077"/>
                    <a:pt x="3739" y="3022"/>
                  </a:cubicBezTo>
                  <a:lnTo>
                    <a:pt x="4013" y="2630"/>
                  </a:lnTo>
                  <a:lnTo>
                    <a:pt x="5108" y="3249"/>
                  </a:lnTo>
                  <a:cubicBezTo>
                    <a:pt x="5132" y="3267"/>
                    <a:pt x="5162" y="3275"/>
                    <a:pt x="5192" y="3275"/>
                  </a:cubicBezTo>
                  <a:cubicBezTo>
                    <a:pt x="5221" y="3275"/>
                    <a:pt x="5251" y="3267"/>
                    <a:pt x="5275" y="3249"/>
                  </a:cubicBezTo>
                  <a:cubicBezTo>
                    <a:pt x="5322" y="3225"/>
                    <a:pt x="5346" y="3165"/>
                    <a:pt x="5346" y="3106"/>
                  </a:cubicBezTo>
                  <a:lnTo>
                    <a:pt x="5346" y="2701"/>
                  </a:lnTo>
                  <a:lnTo>
                    <a:pt x="6073" y="3177"/>
                  </a:lnTo>
                  <a:lnTo>
                    <a:pt x="6073" y="3439"/>
                  </a:lnTo>
                  <a:cubicBezTo>
                    <a:pt x="6073" y="3725"/>
                    <a:pt x="6311" y="3963"/>
                    <a:pt x="6596" y="3963"/>
                  </a:cubicBezTo>
                  <a:lnTo>
                    <a:pt x="6870" y="3963"/>
                  </a:lnTo>
                  <a:cubicBezTo>
                    <a:pt x="6942" y="3963"/>
                    <a:pt x="7013" y="3999"/>
                    <a:pt x="7073" y="4058"/>
                  </a:cubicBezTo>
                  <a:cubicBezTo>
                    <a:pt x="7132" y="4118"/>
                    <a:pt x="7144" y="4189"/>
                    <a:pt x="7144" y="4261"/>
                  </a:cubicBezTo>
                  <a:cubicBezTo>
                    <a:pt x="7132" y="4392"/>
                    <a:pt x="7001" y="4511"/>
                    <a:pt x="6846" y="4511"/>
                  </a:cubicBezTo>
                  <a:lnTo>
                    <a:pt x="6775" y="4511"/>
                  </a:lnTo>
                  <a:lnTo>
                    <a:pt x="6775" y="4499"/>
                  </a:lnTo>
                  <a:cubicBezTo>
                    <a:pt x="6775" y="4416"/>
                    <a:pt x="6704" y="4332"/>
                    <a:pt x="6608" y="4332"/>
                  </a:cubicBezTo>
                  <a:cubicBezTo>
                    <a:pt x="6525" y="4332"/>
                    <a:pt x="6454" y="4416"/>
                    <a:pt x="6454" y="4499"/>
                  </a:cubicBezTo>
                  <a:cubicBezTo>
                    <a:pt x="6454" y="5666"/>
                    <a:pt x="5501" y="6618"/>
                    <a:pt x="4334" y="6618"/>
                  </a:cubicBezTo>
                  <a:cubicBezTo>
                    <a:pt x="4320" y="6618"/>
                    <a:pt x="4306" y="6619"/>
                    <a:pt x="4292" y="6619"/>
                  </a:cubicBezTo>
                  <a:cubicBezTo>
                    <a:pt x="3180" y="6619"/>
                    <a:pt x="2263" y="5687"/>
                    <a:pt x="2263" y="4535"/>
                  </a:cubicBezTo>
                  <a:cubicBezTo>
                    <a:pt x="2263" y="4439"/>
                    <a:pt x="2191" y="4368"/>
                    <a:pt x="2108" y="4368"/>
                  </a:cubicBezTo>
                  <a:cubicBezTo>
                    <a:pt x="2013" y="4368"/>
                    <a:pt x="1941" y="4439"/>
                    <a:pt x="1941" y="4535"/>
                  </a:cubicBezTo>
                  <a:lnTo>
                    <a:pt x="1941" y="4546"/>
                  </a:lnTo>
                  <a:lnTo>
                    <a:pt x="1834" y="4546"/>
                  </a:lnTo>
                  <a:cubicBezTo>
                    <a:pt x="1763" y="4546"/>
                    <a:pt x="1691" y="4511"/>
                    <a:pt x="1632" y="4451"/>
                  </a:cubicBezTo>
                  <a:cubicBezTo>
                    <a:pt x="1572" y="4392"/>
                    <a:pt x="1548" y="4320"/>
                    <a:pt x="1548" y="4249"/>
                  </a:cubicBezTo>
                  <a:cubicBezTo>
                    <a:pt x="1572" y="4118"/>
                    <a:pt x="1703" y="3999"/>
                    <a:pt x="1846" y="3999"/>
                  </a:cubicBezTo>
                  <a:lnTo>
                    <a:pt x="2084" y="3999"/>
                  </a:lnTo>
                  <a:cubicBezTo>
                    <a:pt x="2370" y="3999"/>
                    <a:pt x="2608" y="3761"/>
                    <a:pt x="2608" y="3475"/>
                  </a:cubicBezTo>
                  <a:lnTo>
                    <a:pt x="2608" y="2415"/>
                  </a:lnTo>
                  <a:cubicBezTo>
                    <a:pt x="2608" y="2332"/>
                    <a:pt x="2536" y="2249"/>
                    <a:pt x="2441" y="2249"/>
                  </a:cubicBezTo>
                  <a:cubicBezTo>
                    <a:pt x="2358" y="2249"/>
                    <a:pt x="2286" y="2332"/>
                    <a:pt x="2286" y="2415"/>
                  </a:cubicBezTo>
                  <a:lnTo>
                    <a:pt x="2286" y="3475"/>
                  </a:lnTo>
                  <a:cubicBezTo>
                    <a:pt x="2286" y="3582"/>
                    <a:pt x="2191" y="3665"/>
                    <a:pt x="2084" y="3665"/>
                  </a:cubicBezTo>
                  <a:lnTo>
                    <a:pt x="1846" y="3665"/>
                  </a:lnTo>
                  <a:cubicBezTo>
                    <a:pt x="1786" y="3665"/>
                    <a:pt x="1727" y="3677"/>
                    <a:pt x="1691" y="3701"/>
                  </a:cubicBezTo>
                  <a:lnTo>
                    <a:pt x="1405" y="2999"/>
                  </a:lnTo>
                  <a:lnTo>
                    <a:pt x="1667" y="2725"/>
                  </a:lnTo>
                  <a:cubicBezTo>
                    <a:pt x="1715" y="2689"/>
                    <a:pt x="1727" y="2630"/>
                    <a:pt x="1715" y="2570"/>
                  </a:cubicBezTo>
                  <a:lnTo>
                    <a:pt x="1429" y="1737"/>
                  </a:lnTo>
                  <a:lnTo>
                    <a:pt x="1905" y="1737"/>
                  </a:lnTo>
                  <a:cubicBezTo>
                    <a:pt x="2001" y="1737"/>
                    <a:pt x="2072" y="1653"/>
                    <a:pt x="2072" y="1570"/>
                  </a:cubicBezTo>
                  <a:lnTo>
                    <a:pt x="2072" y="856"/>
                  </a:lnTo>
                  <a:lnTo>
                    <a:pt x="2786" y="856"/>
                  </a:lnTo>
                  <a:cubicBezTo>
                    <a:pt x="2822" y="856"/>
                    <a:pt x="2858" y="832"/>
                    <a:pt x="2894" y="820"/>
                  </a:cubicBezTo>
                  <a:lnTo>
                    <a:pt x="3537" y="344"/>
                  </a:lnTo>
                  <a:lnTo>
                    <a:pt x="4156" y="510"/>
                  </a:lnTo>
                  <a:lnTo>
                    <a:pt x="4215" y="510"/>
                  </a:lnTo>
                  <a:lnTo>
                    <a:pt x="5358" y="344"/>
                  </a:lnTo>
                  <a:close/>
                  <a:moveTo>
                    <a:pt x="2882" y="7225"/>
                  </a:moveTo>
                  <a:lnTo>
                    <a:pt x="4096" y="7892"/>
                  </a:lnTo>
                  <a:lnTo>
                    <a:pt x="3203" y="8654"/>
                  </a:lnTo>
                  <a:lnTo>
                    <a:pt x="3191" y="8654"/>
                  </a:lnTo>
                  <a:lnTo>
                    <a:pt x="2644" y="7690"/>
                  </a:lnTo>
                  <a:lnTo>
                    <a:pt x="2858" y="7225"/>
                  </a:lnTo>
                  <a:close/>
                  <a:moveTo>
                    <a:pt x="5442" y="6737"/>
                  </a:moveTo>
                  <a:lnTo>
                    <a:pt x="5442" y="7094"/>
                  </a:lnTo>
                  <a:lnTo>
                    <a:pt x="5239" y="7190"/>
                  </a:lnTo>
                  <a:cubicBezTo>
                    <a:pt x="5168" y="7237"/>
                    <a:pt x="5144" y="7344"/>
                    <a:pt x="5180" y="7416"/>
                  </a:cubicBezTo>
                  <a:cubicBezTo>
                    <a:pt x="5212" y="7465"/>
                    <a:pt x="5273" y="7497"/>
                    <a:pt x="5331" y="7497"/>
                  </a:cubicBezTo>
                  <a:cubicBezTo>
                    <a:pt x="5357" y="7497"/>
                    <a:pt x="5383" y="7490"/>
                    <a:pt x="5406" y="7475"/>
                  </a:cubicBezTo>
                  <a:lnTo>
                    <a:pt x="5882" y="7213"/>
                  </a:lnTo>
                  <a:lnTo>
                    <a:pt x="5894" y="7213"/>
                  </a:lnTo>
                  <a:lnTo>
                    <a:pt x="6120" y="7666"/>
                  </a:lnTo>
                  <a:lnTo>
                    <a:pt x="5573" y="8654"/>
                  </a:lnTo>
                  <a:lnTo>
                    <a:pt x="5561" y="8654"/>
                  </a:lnTo>
                  <a:lnTo>
                    <a:pt x="4668" y="7892"/>
                  </a:lnTo>
                  <a:lnTo>
                    <a:pt x="4811" y="7821"/>
                  </a:lnTo>
                  <a:cubicBezTo>
                    <a:pt x="4882" y="7773"/>
                    <a:pt x="4918" y="7666"/>
                    <a:pt x="4870" y="7594"/>
                  </a:cubicBezTo>
                  <a:cubicBezTo>
                    <a:pt x="4837" y="7545"/>
                    <a:pt x="4782" y="7513"/>
                    <a:pt x="4724" y="7513"/>
                  </a:cubicBezTo>
                  <a:cubicBezTo>
                    <a:pt x="4697" y="7513"/>
                    <a:pt x="4670" y="7520"/>
                    <a:pt x="4644" y="7535"/>
                  </a:cubicBezTo>
                  <a:lnTo>
                    <a:pt x="4382" y="7690"/>
                  </a:lnTo>
                  <a:lnTo>
                    <a:pt x="3310" y="7094"/>
                  </a:lnTo>
                  <a:lnTo>
                    <a:pt x="3310" y="6737"/>
                  </a:lnTo>
                  <a:cubicBezTo>
                    <a:pt x="3632" y="6892"/>
                    <a:pt x="3989" y="6975"/>
                    <a:pt x="4382" y="6975"/>
                  </a:cubicBezTo>
                  <a:cubicBezTo>
                    <a:pt x="4763" y="6975"/>
                    <a:pt x="5120" y="6880"/>
                    <a:pt x="5442" y="6737"/>
                  </a:cubicBezTo>
                  <a:close/>
                  <a:moveTo>
                    <a:pt x="4382" y="8071"/>
                  </a:moveTo>
                  <a:lnTo>
                    <a:pt x="4572" y="8237"/>
                  </a:lnTo>
                  <a:lnTo>
                    <a:pt x="4560" y="9630"/>
                  </a:lnTo>
                  <a:lnTo>
                    <a:pt x="4203" y="9630"/>
                  </a:lnTo>
                  <a:cubicBezTo>
                    <a:pt x="4203" y="9630"/>
                    <a:pt x="4191" y="9630"/>
                    <a:pt x="4191" y="9619"/>
                  </a:cubicBezTo>
                  <a:lnTo>
                    <a:pt x="4191" y="8237"/>
                  </a:lnTo>
                  <a:lnTo>
                    <a:pt x="4382" y="8071"/>
                  </a:lnTo>
                  <a:close/>
                  <a:moveTo>
                    <a:pt x="453" y="8726"/>
                  </a:moveTo>
                  <a:lnTo>
                    <a:pt x="1393" y="9535"/>
                  </a:lnTo>
                  <a:cubicBezTo>
                    <a:pt x="1512" y="9630"/>
                    <a:pt x="1584" y="9785"/>
                    <a:pt x="1584" y="9928"/>
                  </a:cubicBezTo>
                  <a:lnTo>
                    <a:pt x="1584" y="10107"/>
                  </a:lnTo>
                  <a:lnTo>
                    <a:pt x="334" y="9833"/>
                  </a:lnTo>
                  <a:lnTo>
                    <a:pt x="334" y="9178"/>
                  </a:lnTo>
                  <a:cubicBezTo>
                    <a:pt x="334" y="9011"/>
                    <a:pt x="369" y="8857"/>
                    <a:pt x="453" y="8726"/>
                  </a:cubicBezTo>
                  <a:close/>
                  <a:moveTo>
                    <a:pt x="3504" y="0"/>
                  </a:moveTo>
                  <a:cubicBezTo>
                    <a:pt x="3468" y="0"/>
                    <a:pt x="3431" y="17"/>
                    <a:pt x="3406" y="34"/>
                  </a:cubicBezTo>
                  <a:lnTo>
                    <a:pt x="2751" y="522"/>
                  </a:lnTo>
                  <a:lnTo>
                    <a:pt x="1941" y="522"/>
                  </a:lnTo>
                  <a:cubicBezTo>
                    <a:pt x="1846" y="522"/>
                    <a:pt x="1774" y="606"/>
                    <a:pt x="1774" y="689"/>
                  </a:cubicBezTo>
                  <a:lnTo>
                    <a:pt x="1774" y="1403"/>
                  </a:lnTo>
                  <a:lnTo>
                    <a:pt x="1239" y="1403"/>
                  </a:lnTo>
                  <a:cubicBezTo>
                    <a:pt x="1179" y="1403"/>
                    <a:pt x="1131" y="1439"/>
                    <a:pt x="1108" y="1475"/>
                  </a:cubicBezTo>
                  <a:cubicBezTo>
                    <a:pt x="1072" y="1522"/>
                    <a:pt x="1060" y="1582"/>
                    <a:pt x="1072" y="1629"/>
                  </a:cubicBezTo>
                  <a:lnTo>
                    <a:pt x="1382" y="2582"/>
                  </a:lnTo>
                  <a:lnTo>
                    <a:pt x="1108" y="2868"/>
                  </a:lnTo>
                  <a:cubicBezTo>
                    <a:pt x="1060" y="2903"/>
                    <a:pt x="1048" y="2987"/>
                    <a:pt x="1072" y="3046"/>
                  </a:cubicBezTo>
                  <a:lnTo>
                    <a:pt x="1417" y="3892"/>
                  </a:lnTo>
                  <a:cubicBezTo>
                    <a:pt x="1322" y="3975"/>
                    <a:pt x="1262" y="4106"/>
                    <a:pt x="1251" y="4249"/>
                  </a:cubicBezTo>
                  <a:cubicBezTo>
                    <a:pt x="1239" y="4404"/>
                    <a:pt x="1298" y="4582"/>
                    <a:pt x="1405" y="4701"/>
                  </a:cubicBezTo>
                  <a:cubicBezTo>
                    <a:pt x="1524" y="4832"/>
                    <a:pt x="1679" y="4904"/>
                    <a:pt x="1846" y="4904"/>
                  </a:cubicBezTo>
                  <a:lnTo>
                    <a:pt x="1965" y="4904"/>
                  </a:lnTo>
                  <a:cubicBezTo>
                    <a:pt x="2060" y="5582"/>
                    <a:pt x="2441" y="6190"/>
                    <a:pt x="2989" y="6571"/>
                  </a:cubicBezTo>
                  <a:lnTo>
                    <a:pt x="2989" y="6940"/>
                  </a:lnTo>
                  <a:cubicBezTo>
                    <a:pt x="2953" y="6928"/>
                    <a:pt x="2917" y="6922"/>
                    <a:pt x="2883" y="6922"/>
                  </a:cubicBezTo>
                  <a:cubicBezTo>
                    <a:pt x="2849" y="6922"/>
                    <a:pt x="2816" y="6928"/>
                    <a:pt x="2786" y="6940"/>
                  </a:cubicBezTo>
                  <a:cubicBezTo>
                    <a:pt x="2691" y="6963"/>
                    <a:pt x="2620" y="7035"/>
                    <a:pt x="2572" y="7118"/>
                  </a:cubicBezTo>
                  <a:lnTo>
                    <a:pt x="2322" y="7618"/>
                  </a:lnTo>
                  <a:lnTo>
                    <a:pt x="881" y="8035"/>
                  </a:lnTo>
                  <a:cubicBezTo>
                    <a:pt x="358" y="8190"/>
                    <a:pt x="0" y="8666"/>
                    <a:pt x="0" y="9202"/>
                  </a:cubicBezTo>
                  <a:lnTo>
                    <a:pt x="0" y="11047"/>
                  </a:lnTo>
                  <a:cubicBezTo>
                    <a:pt x="0" y="11131"/>
                    <a:pt x="72" y="11214"/>
                    <a:pt x="167" y="11214"/>
                  </a:cubicBezTo>
                  <a:cubicBezTo>
                    <a:pt x="250" y="11214"/>
                    <a:pt x="334" y="11131"/>
                    <a:pt x="334" y="11047"/>
                  </a:cubicBezTo>
                  <a:lnTo>
                    <a:pt x="334" y="10202"/>
                  </a:lnTo>
                  <a:lnTo>
                    <a:pt x="1584" y="10476"/>
                  </a:lnTo>
                  <a:lnTo>
                    <a:pt x="1584" y="11047"/>
                  </a:lnTo>
                  <a:cubicBezTo>
                    <a:pt x="1584" y="11131"/>
                    <a:pt x="1655" y="11214"/>
                    <a:pt x="1739" y="11214"/>
                  </a:cubicBezTo>
                  <a:cubicBezTo>
                    <a:pt x="1834" y="11214"/>
                    <a:pt x="1905" y="11131"/>
                    <a:pt x="1905" y="11047"/>
                  </a:cubicBezTo>
                  <a:lnTo>
                    <a:pt x="1905" y="9952"/>
                  </a:lnTo>
                  <a:cubicBezTo>
                    <a:pt x="1905" y="9690"/>
                    <a:pt x="1798" y="9452"/>
                    <a:pt x="1608" y="9297"/>
                  </a:cubicBezTo>
                  <a:lnTo>
                    <a:pt x="667" y="8487"/>
                  </a:lnTo>
                  <a:cubicBezTo>
                    <a:pt x="762" y="8416"/>
                    <a:pt x="870" y="8368"/>
                    <a:pt x="965" y="8345"/>
                  </a:cubicBezTo>
                  <a:lnTo>
                    <a:pt x="2382" y="7928"/>
                  </a:lnTo>
                  <a:lnTo>
                    <a:pt x="2906" y="8833"/>
                  </a:lnTo>
                  <a:cubicBezTo>
                    <a:pt x="2953" y="8916"/>
                    <a:pt x="3036" y="8976"/>
                    <a:pt x="3144" y="8999"/>
                  </a:cubicBezTo>
                  <a:lnTo>
                    <a:pt x="3203" y="8999"/>
                  </a:lnTo>
                  <a:cubicBezTo>
                    <a:pt x="3275" y="8999"/>
                    <a:pt x="3370" y="8964"/>
                    <a:pt x="3429" y="8916"/>
                  </a:cubicBezTo>
                  <a:lnTo>
                    <a:pt x="3870" y="8535"/>
                  </a:lnTo>
                  <a:lnTo>
                    <a:pt x="3870" y="9630"/>
                  </a:lnTo>
                  <a:cubicBezTo>
                    <a:pt x="3870" y="9833"/>
                    <a:pt x="4025" y="9976"/>
                    <a:pt x="4215" y="9976"/>
                  </a:cubicBezTo>
                  <a:lnTo>
                    <a:pt x="4572" y="9976"/>
                  </a:lnTo>
                  <a:cubicBezTo>
                    <a:pt x="4763" y="9976"/>
                    <a:pt x="4918" y="9833"/>
                    <a:pt x="4918" y="9630"/>
                  </a:cubicBezTo>
                  <a:lnTo>
                    <a:pt x="4918" y="8535"/>
                  </a:lnTo>
                  <a:lnTo>
                    <a:pt x="5358" y="8916"/>
                  </a:lnTo>
                  <a:cubicBezTo>
                    <a:pt x="5418" y="8976"/>
                    <a:pt x="5489" y="8999"/>
                    <a:pt x="5584" y="8999"/>
                  </a:cubicBezTo>
                  <a:lnTo>
                    <a:pt x="5644" y="8999"/>
                  </a:lnTo>
                  <a:cubicBezTo>
                    <a:pt x="5751" y="8976"/>
                    <a:pt x="5834" y="8916"/>
                    <a:pt x="5882" y="8833"/>
                  </a:cubicBezTo>
                  <a:lnTo>
                    <a:pt x="6406" y="7928"/>
                  </a:lnTo>
                  <a:lnTo>
                    <a:pt x="7811" y="8345"/>
                  </a:lnTo>
                  <a:cubicBezTo>
                    <a:pt x="7918" y="8368"/>
                    <a:pt x="8025" y="8428"/>
                    <a:pt x="8109" y="8487"/>
                  </a:cubicBezTo>
                  <a:lnTo>
                    <a:pt x="7180" y="9297"/>
                  </a:lnTo>
                  <a:cubicBezTo>
                    <a:pt x="6977" y="9452"/>
                    <a:pt x="6882" y="9690"/>
                    <a:pt x="6882" y="9952"/>
                  </a:cubicBezTo>
                  <a:lnTo>
                    <a:pt x="6882" y="11035"/>
                  </a:lnTo>
                  <a:cubicBezTo>
                    <a:pt x="6882" y="11119"/>
                    <a:pt x="6954" y="11202"/>
                    <a:pt x="7037" y="11202"/>
                  </a:cubicBezTo>
                  <a:cubicBezTo>
                    <a:pt x="7132" y="11202"/>
                    <a:pt x="7204" y="11119"/>
                    <a:pt x="7204" y="11035"/>
                  </a:cubicBezTo>
                  <a:lnTo>
                    <a:pt x="7204" y="10464"/>
                  </a:lnTo>
                  <a:lnTo>
                    <a:pt x="7430" y="10428"/>
                  </a:lnTo>
                  <a:cubicBezTo>
                    <a:pt x="7513" y="10404"/>
                    <a:pt x="7573" y="10321"/>
                    <a:pt x="7549" y="10226"/>
                  </a:cubicBezTo>
                  <a:cubicBezTo>
                    <a:pt x="7539" y="10155"/>
                    <a:pt x="7469" y="10101"/>
                    <a:pt x="7397" y="10101"/>
                  </a:cubicBezTo>
                  <a:cubicBezTo>
                    <a:pt x="7384" y="10101"/>
                    <a:pt x="7371" y="10103"/>
                    <a:pt x="7358" y="10107"/>
                  </a:cubicBezTo>
                  <a:lnTo>
                    <a:pt x="7204" y="10142"/>
                  </a:lnTo>
                  <a:lnTo>
                    <a:pt x="7204" y="9952"/>
                  </a:lnTo>
                  <a:cubicBezTo>
                    <a:pt x="7204" y="9785"/>
                    <a:pt x="7275" y="9630"/>
                    <a:pt x="7394" y="9547"/>
                  </a:cubicBezTo>
                  <a:lnTo>
                    <a:pt x="8335" y="8737"/>
                  </a:lnTo>
                  <a:cubicBezTo>
                    <a:pt x="8406" y="8880"/>
                    <a:pt x="8454" y="9023"/>
                    <a:pt x="8454" y="9190"/>
                  </a:cubicBezTo>
                  <a:lnTo>
                    <a:pt x="8454" y="9845"/>
                  </a:lnTo>
                  <a:lnTo>
                    <a:pt x="8049" y="9928"/>
                  </a:lnTo>
                  <a:cubicBezTo>
                    <a:pt x="7966" y="9952"/>
                    <a:pt x="7906" y="10035"/>
                    <a:pt x="7930" y="10131"/>
                  </a:cubicBezTo>
                  <a:cubicBezTo>
                    <a:pt x="7954" y="10202"/>
                    <a:pt x="8025" y="10261"/>
                    <a:pt x="8097" y="10261"/>
                  </a:cubicBezTo>
                  <a:lnTo>
                    <a:pt x="8132" y="10261"/>
                  </a:lnTo>
                  <a:lnTo>
                    <a:pt x="8454" y="10190"/>
                  </a:lnTo>
                  <a:lnTo>
                    <a:pt x="8454" y="11035"/>
                  </a:lnTo>
                  <a:cubicBezTo>
                    <a:pt x="8454" y="11119"/>
                    <a:pt x="8525" y="11202"/>
                    <a:pt x="8621" y="11202"/>
                  </a:cubicBezTo>
                  <a:cubicBezTo>
                    <a:pt x="8704" y="11202"/>
                    <a:pt x="8787" y="11119"/>
                    <a:pt x="8787" y="11035"/>
                  </a:cubicBezTo>
                  <a:lnTo>
                    <a:pt x="8751" y="9190"/>
                  </a:lnTo>
                  <a:cubicBezTo>
                    <a:pt x="8751" y="8654"/>
                    <a:pt x="8394" y="8178"/>
                    <a:pt x="7870" y="8023"/>
                  </a:cubicBezTo>
                  <a:lnTo>
                    <a:pt x="6430" y="7606"/>
                  </a:lnTo>
                  <a:lnTo>
                    <a:pt x="6180" y="7106"/>
                  </a:lnTo>
                  <a:cubicBezTo>
                    <a:pt x="6132" y="7011"/>
                    <a:pt x="6061" y="6952"/>
                    <a:pt x="5965" y="6928"/>
                  </a:cubicBezTo>
                  <a:cubicBezTo>
                    <a:pt x="5930" y="6922"/>
                    <a:pt x="5894" y="6919"/>
                    <a:pt x="5860" y="6919"/>
                  </a:cubicBezTo>
                  <a:cubicBezTo>
                    <a:pt x="5826" y="6919"/>
                    <a:pt x="5793" y="6922"/>
                    <a:pt x="5763" y="6928"/>
                  </a:cubicBezTo>
                  <a:lnTo>
                    <a:pt x="5763" y="6559"/>
                  </a:lnTo>
                  <a:cubicBezTo>
                    <a:pt x="6311" y="6166"/>
                    <a:pt x="6704" y="5570"/>
                    <a:pt x="6787" y="4892"/>
                  </a:cubicBezTo>
                  <a:lnTo>
                    <a:pt x="6894" y="4892"/>
                  </a:lnTo>
                  <a:cubicBezTo>
                    <a:pt x="7216" y="4892"/>
                    <a:pt x="7489" y="4654"/>
                    <a:pt x="7513" y="4356"/>
                  </a:cubicBezTo>
                  <a:cubicBezTo>
                    <a:pt x="7537" y="4189"/>
                    <a:pt x="7478" y="4011"/>
                    <a:pt x="7370" y="3892"/>
                  </a:cubicBezTo>
                  <a:lnTo>
                    <a:pt x="7358" y="3868"/>
                  </a:lnTo>
                  <a:lnTo>
                    <a:pt x="7680" y="3034"/>
                  </a:lnTo>
                  <a:cubicBezTo>
                    <a:pt x="7716" y="2975"/>
                    <a:pt x="7692" y="2903"/>
                    <a:pt x="7656" y="2856"/>
                  </a:cubicBezTo>
                  <a:lnTo>
                    <a:pt x="7370" y="2582"/>
                  </a:lnTo>
                  <a:lnTo>
                    <a:pt x="7680" y="1629"/>
                  </a:lnTo>
                  <a:cubicBezTo>
                    <a:pt x="7692" y="1582"/>
                    <a:pt x="7692" y="1522"/>
                    <a:pt x="7656" y="1475"/>
                  </a:cubicBezTo>
                  <a:cubicBezTo>
                    <a:pt x="7620" y="1427"/>
                    <a:pt x="7573" y="1403"/>
                    <a:pt x="7513" y="1403"/>
                  </a:cubicBezTo>
                  <a:lnTo>
                    <a:pt x="6882" y="1403"/>
                  </a:lnTo>
                  <a:lnTo>
                    <a:pt x="7144" y="748"/>
                  </a:lnTo>
                  <a:cubicBezTo>
                    <a:pt x="7156" y="701"/>
                    <a:pt x="7156" y="641"/>
                    <a:pt x="7132" y="606"/>
                  </a:cubicBezTo>
                  <a:cubicBezTo>
                    <a:pt x="7097" y="558"/>
                    <a:pt x="7061" y="522"/>
                    <a:pt x="7001" y="522"/>
                  </a:cubicBezTo>
                  <a:lnTo>
                    <a:pt x="6013" y="522"/>
                  </a:lnTo>
                  <a:lnTo>
                    <a:pt x="5537" y="46"/>
                  </a:lnTo>
                  <a:cubicBezTo>
                    <a:pt x="5519" y="28"/>
                    <a:pt x="5479" y="2"/>
                    <a:pt x="5440" y="2"/>
                  </a:cubicBezTo>
                  <a:cubicBezTo>
                    <a:pt x="5429" y="2"/>
                    <a:pt x="5417" y="5"/>
                    <a:pt x="5406" y="10"/>
                  </a:cubicBezTo>
                  <a:lnTo>
                    <a:pt x="4215" y="165"/>
                  </a:lnTo>
                  <a:lnTo>
                    <a:pt x="3548" y="10"/>
                  </a:lnTo>
                  <a:cubicBezTo>
                    <a:pt x="3535" y="3"/>
                    <a:pt x="3520" y="0"/>
                    <a:pt x="3504"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36"/>
          <p:cNvGrpSpPr/>
          <p:nvPr/>
        </p:nvGrpSpPr>
        <p:grpSpPr>
          <a:xfrm>
            <a:off x="2147887" y="2800350"/>
            <a:ext cx="215178" cy="286991"/>
            <a:chOff x="5807156" y="2881113"/>
            <a:chExt cx="261043" cy="348163"/>
          </a:xfrm>
        </p:grpSpPr>
        <p:sp>
          <p:nvSpPr>
            <p:cNvPr id="1033" name="Google Shape;1033;p36"/>
            <p:cNvSpPr/>
            <p:nvPr/>
          </p:nvSpPr>
          <p:spPr>
            <a:xfrm>
              <a:off x="5807156" y="2881113"/>
              <a:ext cx="261043" cy="348163"/>
            </a:xfrm>
            <a:custGeom>
              <a:avLst/>
              <a:gdLst/>
              <a:ahLst/>
              <a:cxnLst/>
              <a:rect l="l" t="t" r="r" b="b"/>
              <a:pathLst>
                <a:path w="8240" h="10990" extrusionOk="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5916547" y="3055828"/>
              <a:ext cx="43402" cy="15396"/>
            </a:xfrm>
            <a:custGeom>
              <a:avLst/>
              <a:gdLst/>
              <a:ahLst/>
              <a:cxnLst/>
              <a:rect l="l" t="t" r="r" b="b"/>
              <a:pathLst>
                <a:path w="1370" h="486" extrusionOk="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5900707" y="3012363"/>
              <a:ext cx="10201" cy="15492"/>
            </a:xfrm>
            <a:custGeom>
              <a:avLst/>
              <a:gdLst/>
              <a:ahLst/>
              <a:cxnLst/>
              <a:rect l="l" t="t" r="r" b="b"/>
              <a:pathLst>
                <a:path w="322" h="489" extrusionOk="0">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5965556" y="3012363"/>
              <a:ext cx="10613" cy="15492"/>
            </a:xfrm>
            <a:custGeom>
              <a:avLst/>
              <a:gdLst/>
              <a:ahLst/>
              <a:cxnLst/>
              <a:rect l="l" t="t" r="r" b="b"/>
              <a:pathLst>
                <a:path w="335" h="489" extrusionOk="0">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5933116" y="3206625"/>
              <a:ext cx="10613" cy="10201"/>
            </a:xfrm>
            <a:custGeom>
              <a:avLst/>
              <a:gdLst/>
              <a:ahLst/>
              <a:cxnLst/>
              <a:rect l="l" t="t" r="r" b="b"/>
              <a:pathLst>
                <a:path w="335" h="322" extrusionOk="0">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28"/>
        <p:cNvGrpSpPr/>
        <p:nvPr/>
      </p:nvGrpSpPr>
      <p:grpSpPr>
        <a:xfrm>
          <a:off x="0" y="0"/>
          <a:ext cx="0" cy="0"/>
          <a:chOff x="0" y="0"/>
          <a:chExt cx="0" cy="0"/>
        </a:xfrm>
      </p:grpSpPr>
      <p:sp>
        <p:nvSpPr>
          <p:cNvPr id="5029" name="Google Shape;5029;p38"/>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LGBTQ Representation</a:t>
            </a:r>
            <a:endParaRPr dirty="0"/>
          </a:p>
        </p:txBody>
      </p:sp>
      <p:sp>
        <p:nvSpPr>
          <p:cNvPr id="5030" name="Google Shape;5030;p38"/>
          <p:cNvSpPr txBox="1">
            <a:spLocks noGrp="1"/>
          </p:cNvSpPr>
          <p:nvPr>
            <p:ph type="title"/>
          </p:nvPr>
        </p:nvSpPr>
        <p:spPr>
          <a:xfrm>
            <a:off x="4114800" y="1456081"/>
            <a:ext cx="4267200" cy="229885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smtClean="0">
                <a:solidFill>
                  <a:schemeClr val="tx1"/>
                </a:solidFill>
                <a:latin typeface="Agency FB" pitchFamily="34" charset="0"/>
              </a:rPr>
              <a:t>In addition to gender and racial diversity, we stand together with the LGBTQ community. We aspire to create a wokrplace where people of the LGBTQ community can freely express themselves at work without feeling discrimnated or worrying about slowing down their progress at work</a:t>
            </a:r>
            <a:endParaRPr sz="1800" dirty="0">
              <a:solidFill>
                <a:schemeClr val="tx1"/>
              </a:solidFill>
              <a:latin typeface="Agency FB" pitchFamily="34" charset="0"/>
            </a:endParaRPr>
          </a:p>
        </p:txBody>
      </p:sp>
      <p:grpSp>
        <p:nvGrpSpPr>
          <p:cNvPr id="5036" name="Google Shape;5036;p38"/>
          <p:cNvGrpSpPr/>
          <p:nvPr/>
        </p:nvGrpSpPr>
        <p:grpSpPr>
          <a:xfrm>
            <a:off x="1239239" y="1090626"/>
            <a:ext cx="2313875" cy="3713996"/>
            <a:chOff x="2609850" y="893525"/>
            <a:chExt cx="2404775" cy="3859900"/>
          </a:xfrm>
        </p:grpSpPr>
        <p:sp>
          <p:nvSpPr>
            <p:cNvPr id="5037" name="Google Shape;5037;p38"/>
            <p:cNvSpPr/>
            <p:nvPr/>
          </p:nvSpPr>
          <p:spPr>
            <a:xfrm>
              <a:off x="2887550" y="4449475"/>
              <a:ext cx="1684750" cy="303950"/>
            </a:xfrm>
            <a:custGeom>
              <a:avLst/>
              <a:gdLst/>
              <a:ahLst/>
              <a:cxnLst/>
              <a:rect l="l" t="t" r="r" b="b"/>
              <a:pathLst>
                <a:path w="67390" h="12158" extrusionOk="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8"/>
            <p:cNvSpPr/>
            <p:nvPr/>
          </p:nvSpPr>
          <p:spPr>
            <a:xfrm>
              <a:off x="4564250" y="2095325"/>
              <a:ext cx="450375" cy="288200"/>
            </a:xfrm>
            <a:custGeom>
              <a:avLst/>
              <a:gdLst/>
              <a:ahLst/>
              <a:cxnLst/>
              <a:rect l="l" t="t" r="r" b="b"/>
              <a:pathLst>
                <a:path w="18015" h="11528" extrusionOk="0">
                  <a:moveTo>
                    <a:pt x="2155" y="1"/>
                  </a:moveTo>
                  <a:cubicBezTo>
                    <a:pt x="691" y="1120"/>
                    <a:pt x="0" y="2572"/>
                    <a:pt x="870" y="4632"/>
                  </a:cubicBezTo>
                  <a:cubicBezTo>
                    <a:pt x="2751" y="5656"/>
                    <a:pt x="4942" y="6692"/>
                    <a:pt x="7478" y="7704"/>
                  </a:cubicBezTo>
                  <a:lnTo>
                    <a:pt x="9371" y="8371"/>
                  </a:lnTo>
                  <a:cubicBezTo>
                    <a:pt x="9371" y="8371"/>
                    <a:pt x="14490" y="11478"/>
                    <a:pt x="14943" y="11526"/>
                  </a:cubicBezTo>
                  <a:cubicBezTo>
                    <a:pt x="14952" y="11527"/>
                    <a:pt x="14960" y="11528"/>
                    <a:pt x="14967" y="11528"/>
                  </a:cubicBezTo>
                  <a:cubicBezTo>
                    <a:pt x="15327" y="11528"/>
                    <a:pt x="13645" y="10109"/>
                    <a:pt x="13645" y="10109"/>
                  </a:cubicBezTo>
                  <a:lnTo>
                    <a:pt x="13645" y="10109"/>
                  </a:lnTo>
                  <a:cubicBezTo>
                    <a:pt x="13645" y="10109"/>
                    <a:pt x="15574" y="11181"/>
                    <a:pt x="16264" y="11228"/>
                  </a:cubicBezTo>
                  <a:cubicBezTo>
                    <a:pt x="16268" y="11228"/>
                    <a:pt x="16271" y="11228"/>
                    <a:pt x="16275" y="11228"/>
                  </a:cubicBezTo>
                  <a:cubicBezTo>
                    <a:pt x="16795" y="11228"/>
                    <a:pt x="14538" y="9383"/>
                    <a:pt x="14538" y="9383"/>
                  </a:cubicBezTo>
                  <a:lnTo>
                    <a:pt x="14538" y="9383"/>
                  </a:lnTo>
                  <a:cubicBezTo>
                    <a:pt x="17124" y="10403"/>
                    <a:pt x="17396" y="10601"/>
                    <a:pt x="17521" y="10601"/>
                  </a:cubicBezTo>
                  <a:cubicBezTo>
                    <a:pt x="17543" y="10601"/>
                    <a:pt x="17561" y="10594"/>
                    <a:pt x="17586" y="10585"/>
                  </a:cubicBezTo>
                  <a:cubicBezTo>
                    <a:pt x="18015" y="10419"/>
                    <a:pt x="14777" y="8514"/>
                    <a:pt x="14776" y="8514"/>
                  </a:cubicBezTo>
                  <a:lnTo>
                    <a:pt x="14776" y="8514"/>
                  </a:lnTo>
                  <a:cubicBezTo>
                    <a:pt x="14777" y="8514"/>
                    <a:pt x="16531" y="9299"/>
                    <a:pt x="17186" y="9299"/>
                  </a:cubicBezTo>
                  <a:cubicBezTo>
                    <a:pt x="17274" y="9299"/>
                    <a:pt x="17342" y="9284"/>
                    <a:pt x="17384" y="9252"/>
                  </a:cubicBezTo>
                  <a:cubicBezTo>
                    <a:pt x="17729" y="8966"/>
                    <a:pt x="13669" y="6561"/>
                    <a:pt x="13669" y="6561"/>
                  </a:cubicBezTo>
                  <a:cubicBezTo>
                    <a:pt x="13669" y="6561"/>
                    <a:pt x="14752" y="6382"/>
                    <a:pt x="15288" y="5537"/>
                  </a:cubicBezTo>
                  <a:cubicBezTo>
                    <a:pt x="15431" y="5311"/>
                    <a:pt x="15300" y="5001"/>
                    <a:pt x="15157" y="4870"/>
                  </a:cubicBezTo>
                  <a:cubicBezTo>
                    <a:pt x="14749" y="5202"/>
                    <a:pt x="13995" y="5301"/>
                    <a:pt x="13242" y="5301"/>
                  </a:cubicBezTo>
                  <a:cubicBezTo>
                    <a:pt x="12128" y="5301"/>
                    <a:pt x="11014" y="5085"/>
                    <a:pt x="11014" y="5085"/>
                  </a:cubicBezTo>
                  <a:cubicBezTo>
                    <a:pt x="11014" y="5085"/>
                    <a:pt x="6180" y="2370"/>
                    <a:pt x="2155"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8"/>
            <p:cNvSpPr/>
            <p:nvPr/>
          </p:nvSpPr>
          <p:spPr>
            <a:xfrm>
              <a:off x="3562625" y="3903875"/>
              <a:ext cx="277750" cy="334600"/>
            </a:xfrm>
            <a:custGeom>
              <a:avLst/>
              <a:gdLst/>
              <a:ahLst/>
              <a:cxnLst/>
              <a:rect l="l" t="t" r="r" b="b"/>
              <a:pathLst>
                <a:path w="11110" h="13384" extrusionOk="0">
                  <a:moveTo>
                    <a:pt x="6442" y="1"/>
                  </a:moveTo>
                  <a:lnTo>
                    <a:pt x="822" y="7276"/>
                  </a:lnTo>
                  <a:lnTo>
                    <a:pt x="1" y="9752"/>
                  </a:lnTo>
                  <a:lnTo>
                    <a:pt x="3025" y="13383"/>
                  </a:lnTo>
                  <a:lnTo>
                    <a:pt x="5204" y="12562"/>
                  </a:lnTo>
                  <a:cubicBezTo>
                    <a:pt x="4978" y="11788"/>
                    <a:pt x="11109" y="4037"/>
                    <a:pt x="11109" y="4037"/>
                  </a:cubicBezTo>
                  <a:lnTo>
                    <a:pt x="6442"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8"/>
            <p:cNvSpPr/>
            <p:nvPr/>
          </p:nvSpPr>
          <p:spPr>
            <a:xfrm>
              <a:off x="3493575" y="4076525"/>
              <a:ext cx="272975" cy="359900"/>
            </a:xfrm>
            <a:custGeom>
              <a:avLst/>
              <a:gdLst/>
              <a:ahLst/>
              <a:cxnLst/>
              <a:rect l="l" t="t" r="r" b="b"/>
              <a:pathLst>
                <a:path w="10919" h="14396" extrusionOk="0">
                  <a:moveTo>
                    <a:pt x="3727" y="0"/>
                  </a:moveTo>
                  <a:lnTo>
                    <a:pt x="1" y="3632"/>
                  </a:lnTo>
                  <a:lnTo>
                    <a:pt x="9680" y="14395"/>
                  </a:lnTo>
                  <a:cubicBezTo>
                    <a:pt x="10145" y="14121"/>
                    <a:pt x="10919" y="13062"/>
                    <a:pt x="10764" y="12550"/>
                  </a:cubicBezTo>
                  <a:lnTo>
                    <a:pt x="8025" y="5430"/>
                  </a:lnTo>
                  <a:cubicBezTo>
                    <a:pt x="8025" y="5430"/>
                    <a:pt x="7994" y="5434"/>
                    <a:pt x="7938" y="5434"/>
                  </a:cubicBezTo>
                  <a:cubicBezTo>
                    <a:pt x="7651" y="5434"/>
                    <a:pt x="6722" y="5318"/>
                    <a:pt x="6085" y="3894"/>
                  </a:cubicBezTo>
                  <a:cubicBezTo>
                    <a:pt x="4799" y="1048"/>
                    <a:pt x="3727" y="0"/>
                    <a:pt x="37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8"/>
            <p:cNvSpPr/>
            <p:nvPr/>
          </p:nvSpPr>
          <p:spPr>
            <a:xfrm>
              <a:off x="3634075" y="2428100"/>
              <a:ext cx="729275" cy="1672550"/>
            </a:xfrm>
            <a:custGeom>
              <a:avLst/>
              <a:gdLst/>
              <a:ahLst/>
              <a:cxnLst/>
              <a:rect l="l" t="t" r="r" b="b"/>
              <a:pathLst>
                <a:path w="29171" h="66902" extrusionOk="0">
                  <a:moveTo>
                    <a:pt x="23456" y="1"/>
                  </a:moveTo>
                  <a:lnTo>
                    <a:pt x="5608" y="4061"/>
                  </a:lnTo>
                  <a:lnTo>
                    <a:pt x="16098" y="37470"/>
                  </a:lnTo>
                  <a:lnTo>
                    <a:pt x="0" y="61485"/>
                  </a:lnTo>
                  <a:lnTo>
                    <a:pt x="5596" y="66902"/>
                  </a:lnTo>
                  <a:lnTo>
                    <a:pt x="25504" y="44887"/>
                  </a:lnTo>
                  <a:cubicBezTo>
                    <a:pt x="28599" y="40601"/>
                    <a:pt x="29171" y="39649"/>
                    <a:pt x="28968" y="35850"/>
                  </a:cubicBezTo>
                  <a:lnTo>
                    <a:pt x="23456" y="1"/>
                  </a:lnTo>
                  <a:close/>
                </a:path>
              </a:pathLst>
            </a:custGeom>
            <a:solidFill>
              <a:srgbClr val="141A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8"/>
            <p:cNvSpPr/>
            <p:nvPr/>
          </p:nvSpPr>
          <p:spPr>
            <a:xfrm>
              <a:off x="3628125" y="3887800"/>
              <a:ext cx="214025" cy="219700"/>
            </a:xfrm>
            <a:custGeom>
              <a:avLst/>
              <a:gdLst/>
              <a:ahLst/>
              <a:cxnLst/>
              <a:rect l="l" t="t" r="r" b="b"/>
              <a:pathLst>
                <a:path w="8561" h="8788" extrusionOk="0">
                  <a:moveTo>
                    <a:pt x="2215" y="572"/>
                  </a:moveTo>
                  <a:lnTo>
                    <a:pt x="8037" y="5668"/>
                  </a:lnTo>
                  <a:lnTo>
                    <a:pt x="5822" y="8240"/>
                  </a:lnTo>
                  <a:lnTo>
                    <a:pt x="488" y="3073"/>
                  </a:lnTo>
                  <a:lnTo>
                    <a:pt x="2215" y="572"/>
                  </a:lnTo>
                  <a:close/>
                  <a:moveTo>
                    <a:pt x="2143" y="1"/>
                  </a:moveTo>
                  <a:lnTo>
                    <a:pt x="0" y="3120"/>
                  </a:lnTo>
                  <a:lnTo>
                    <a:pt x="5846" y="8788"/>
                  </a:lnTo>
                  <a:lnTo>
                    <a:pt x="8561" y="5633"/>
                  </a:lnTo>
                  <a:lnTo>
                    <a:pt x="2143" y="1"/>
                  </a:ln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8"/>
            <p:cNvSpPr/>
            <p:nvPr/>
          </p:nvSpPr>
          <p:spPr>
            <a:xfrm>
              <a:off x="3966850" y="4161650"/>
              <a:ext cx="214350" cy="309000"/>
            </a:xfrm>
            <a:custGeom>
              <a:avLst/>
              <a:gdLst/>
              <a:ahLst/>
              <a:cxnLst/>
              <a:rect l="l" t="t" r="r" b="b"/>
              <a:pathLst>
                <a:path w="8574" h="12360" extrusionOk="0">
                  <a:moveTo>
                    <a:pt x="6263" y="1"/>
                  </a:moveTo>
                  <a:lnTo>
                    <a:pt x="1" y="917"/>
                  </a:lnTo>
                  <a:lnTo>
                    <a:pt x="1703" y="9942"/>
                  </a:lnTo>
                  <a:lnTo>
                    <a:pt x="3013" y="12205"/>
                  </a:lnTo>
                  <a:lnTo>
                    <a:pt x="7740" y="12359"/>
                  </a:lnTo>
                  <a:lnTo>
                    <a:pt x="8573" y="10180"/>
                  </a:lnTo>
                  <a:cubicBezTo>
                    <a:pt x="7847" y="9835"/>
                    <a:pt x="6263" y="1"/>
                    <a:pt x="6263"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8"/>
            <p:cNvSpPr/>
            <p:nvPr/>
          </p:nvSpPr>
          <p:spPr>
            <a:xfrm>
              <a:off x="4004950" y="4401475"/>
              <a:ext cx="370600" cy="129900"/>
            </a:xfrm>
            <a:custGeom>
              <a:avLst/>
              <a:gdLst/>
              <a:ahLst/>
              <a:cxnLst/>
              <a:rect l="l" t="t" r="r" b="b"/>
              <a:pathLst>
                <a:path w="14824" h="5196" extrusionOk="0">
                  <a:moveTo>
                    <a:pt x="159" y="0"/>
                  </a:moveTo>
                  <a:cubicBezTo>
                    <a:pt x="53" y="0"/>
                    <a:pt x="1" y="4"/>
                    <a:pt x="1" y="4"/>
                  </a:cubicBezTo>
                  <a:lnTo>
                    <a:pt x="239" y="5195"/>
                  </a:lnTo>
                  <a:lnTo>
                    <a:pt x="14705" y="5112"/>
                  </a:lnTo>
                  <a:cubicBezTo>
                    <a:pt x="14824" y="4588"/>
                    <a:pt x="14550" y="3302"/>
                    <a:pt x="14062" y="3076"/>
                  </a:cubicBezTo>
                  <a:lnTo>
                    <a:pt x="6918" y="397"/>
                  </a:lnTo>
                  <a:cubicBezTo>
                    <a:pt x="6918" y="397"/>
                    <a:pt x="6513" y="997"/>
                    <a:pt x="5495" y="997"/>
                  </a:cubicBezTo>
                  <a:cubicBezTo>
                    <a:pt x="5206" y="997"/>
                    <a:pt x="4869" y="949"/>
                    <a:pt x="4477" y="826"/>
                  </a:cubicBezTo>
                  <a:cubicBezTo>
                    <a:pt x="2059" y="71"/>
                    <a:pt x="615"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8"/>
            <p:cNvSpPr/>
            <p:nvPr/>
          </p:nvSpPr>
          <p:spPr>
            <a:xfrm>
              <a:off x="3407550" y="2419475"/>
              <a:ext cx="742100" cy="1787750"/>
            </a:xfrm>
            <a:custGeom>
              <a:avLst/>
              <a:gdLst/>
              <a:ahLst/>
              <a:cxnLst/>
              <a:rect l="l" t="t" r="r" b="b"/>
              <a:pathLst>
                <a:path w="29684" h="71510" extrusionOk="0">
                  <a:moveTo>
                    <a:pt x="19027" y="0"/>
                  </a:moveTo>
                  <a:cubicBezTo>
                    <a:pt x="19027" y="0"/>
                    <a:pt x="1834" y="2286"/>
                    <a:pt x="918" y="2286"/>
                  </a:cubicBezTo>
                  <a:cubicBezTo>
                    <a:pt x="1" y="2286"/>
                    <a:pt x="12062" y="33088"/>
                    <a:pt x="15312" y="43625"/>
                  </a:cubicBezTo>
                  <a:cubicBezTo>
                    <a:pt x="17420" y="50459"/>
                    <a:pt x="21694" y="71509"/>
                    <a:pt x="21694" y="71509"/>
                  </a:cubicBezTo>
                  <a:cubicBezTo>
                    <a:pt x="23682" y="71188"/>
                    <a:pt x="27695" y="70735"/>
                    <a:pt x="29683" y="70390"/>
                  </a:cubicBezTo>
                  <a:cubicBezTo>
                    <a:pt x="29683" y="70390"/>
                    <a:pt x="28766" y="42946"/>
                    <a:pt x="27588" y="35981"/>
                  </a:cubicBezTo>
                  <a:cubicBezTo>
                    <a:pt x="25790" y="25456"/>
                    <a:pt x="19027" y="0"/>
                    <a:pt x="19027"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8"/>
            <p:cNvSpPr/>
            <p:nvPr/>
          </p:nvSpPr>
          <p:spPr>
            <a:xfrm>
              <a:off x="3929050" y="4085150"/>
              <a:ext cx="225350" cy="127425"/>
            </a:xfrm>
            <a:custGeom>
              <a:avLst/>
              <a:gdLst/>
              <a:ahLst/>
              <a:cxnLst/>
              <a:rect l="l" t="t" r="r" b="b"/>
              <a:pathLst>
                <a:path w="9014" h="5097" extrusionOk="0">
                  <a:moveTo>
                    <a:pt x="8513" y="429"/>
                  </a:moveTo>
                  <a:lnTo>
                    <a:pt x="8621" y="3596"/>
                  </a:lnTo>
                  <a:lnTo>
                    <a:pt x="1001" y="4668"/>
                  </a:lnTo>
                  <a:lnTo>
                    <a:pt x="441" y="1334"/>
                  </a:lnTo>
                  <a:lnTo>
                    <a:pt x="8513" y="429"/>
                  </a:lnTo>
                  <a:close/>
                  <a:moveTo>
                    <a:pt x="8883" y="1"/>
                  </a:moveTo>
                  <a:lnTo>
                    <a:pt x="1" y="1001"/>
                  </a:lnTo>
                  <a:lnTo>
                    <a:pt x="679" y="5097"/>
                  </a:lnTo>
                  <a:lnTo>
                    <a:pt x="9014" y="3930"/>
                  </a:lnTo>
                  <a:lnTo>
                    <a:pt x="8883" y="1"/>
                  </a:ln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8"/>
            <p:cNvSpPr/>
            <p:nvPr/>
          </p:nvSpPr>
          <p:spPr>
            <a:xfrm>
              <a:off x="3616225" y="893525"/>
              <a:ext cx="497975" cy="332075"/>
            </a:xfrm>
            <a:custGeom>
              <a:avLst/>
              <a:gdLst/>
              <a:ahLst/>
              <a:cxnLst/>
              <a:rect l="l" t="t" r="r" b="b"/>
              <a:pathLst>
                <a:path w="19919" h="13283" extrusionOk="0">
                  <a:moveTo>
                    <a:pt x="8585" y="0"/>
                  </a:moveTo>
                  <a:cubicBezTo>
                    <a:pt x="7245" y="0"/>
                    <a:pt x="5576" y="583"/>
                    <a:pt x="3524" y="2198"/>
                  </a:cubicBezTo>
                  <a:cubicBezTo>
                    <a:pt x="0" y="4972"/>
                    <a:pt x="6013" y="9294"/>
                    <a:pt x="8418" y="11223"/>
                  </a:cubicBezTo>
                  <a:cubicBezTo>
                    <a:pt x="9454" y="12044"/>
                    <a:pt x="10609" y="12723"/>
                    <a:pt x="11894" y="13045"/>
                  </a:cubicBezTo>
                  <a:cubicBezTo>
                    <a:pt x="12548" y="13207"/>
                    <a:pt x="13148" y="13282"/>
                    <a:pt x="13695" y="13282"/>
                  </a:cubicBezTo>
                  <a:cubicBezTo>
                    <a:pt x="19919" y="13282"/>
                    <a:pt x="19391" y="3612"/>
                    <a:pt x="14851" y="3612"/>
                  </a:cubicBezTo>
                  <a:cubicBezTo>
                    <a:pt x="14387" y="3612"/>
                    <a:pt x="13880" y="3713"/>
                    <a:pt x="13335" y="3936"/>
                  </a:cubicBezTo>
                  <a:cubicBezTo>
                    <a:pt x="13335" y="3936"/>
                    <a:pt x="12069" y="0"/>
                    <a:pt x="8585"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8"/>
            <p:cNvSpPr/>
            <p:nvPr/>
          </p:nvSpPr>
          <p:spPr>
            <a:xfrm>
              <a:off x="3658475" y="954125"/>
              <a:ext cx="276850" cy="611250"/>
            </a:xfrm>
            <a:custGeom>
              <a:avLst/>
              <a:gdLst/>
              <a:ahLst/>
              <a:cxnLst/>
              <a:rect l="l" t="t" r="r" b="b"/>
              <a:pathLst>
                <a:path w="11074" h="24450" extrusionOk="0">
                  <a:moveTo>
                    <a:pt x="5365" y="0"/>
                  </a:moveTo>
                  <a:cubicBezTo>
                    <a:pt x="5112" y="0"/>
                    <a:pt x="4863" y="21"/>
                    <a:pt x="4620" y="60"/>
                  </a:cubicBezTo>
                  <a:cubicBezTo>
                    <a:pt x="2120" y="464"/>
                    <a:pt x="286" y="2620"/>
                    <a:pt x="144" y="5132"/>
                  </a:cubicBezTo>
                  <a:cubicBezTo>
                    <a:pt x="1" y="7965"/>
                    <a:pt x="382" y="11966"/>
                    <a:pt x="3668" y="12656"/>
                  </a:cubicBezTo>
                  <a:lnTo>
                    <a:pt x="3977" y="18098"/>
                  </a:lnTo>
                  <a:cubicBezTo>
                    <a:pt x="4293" y="22410"/>
                    <a:pt x="5885" y="24449"/>
                    <a:pt x="7504" y="24449"/>
                  </a:cubicBezTo>
                  <a:cubicBezTo>
                    <a:pt x="9000" y="24449"/>
                    <a:pt x="10519" y="22707"/>
                    <a:pt x="11074" y="19407"/>
                  </a:cubicBezTo>
                  <a:lnTo>
                    <a:pt x="10085" y="8537"/>
                  </a:lnTo>
                  <a:lnTo>
                    <a:pt x="10073" y="5894"/>
                  </a:lnTo>
                  <a:cubicBezTo>
                    <a:pt x="9704" y="3798"/>
                    <a:pt x="8883" y="1084"/>
                    <a:pt x="6978" y="310"/>
                  </a:cubicBezTo>
                  <a:cubicBezTo>
                    <a:pt x="6438" y="92"/>
                    <a:pt x="5893" y="0"/>
                    <a:pt x="5365"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8"/>
            <p:cNvSpPr/>
            <p:nvPr/>
          </p:nvSpPr>
          <p:spPr>
            <a:xfrm>
              <a:off x="3750150" y="1243150"/>
              <a:ext cx="88725" cy="87825"/>
            </a:xfrm>
            <a:custGeom>
              <a:avLst/>
              <a:gdLst/>
              <a:ahLst/>
              <a:cxnLst/>
              <a:rect l="l" t="t" r="r" b="b"/>
              <a:pathLst>
                <a:path w="3549" h="3513" extrusionOk="0">
                  <a:moveTo>
                    <a:pt x="3549" y="0"/>
                  </a:moveTo>
                  <a:cubicBezTo>
                    <a:pt x="2261" y="975"/>
                    <a:pt x="1168" y="1151"/>
                    <a:pt x="549" y="1151"/>
                  </a:cubicBezTo>
                  <a:cubicBezTo>
                    <a:pt x="200" y="1151"/>
                    <a:pt x="1" y="1095"/>
                    <a:pt x="1" y="1095"/>
                  </a:cubicBezTo>
                  <a:lnTo>
                    <a:pt x="1" y="1095"/>
                  </a:lnTo>
                  <a:lnTo>
                    <a:pt x="144" y="3512"/>
                  </a:lnTo>
                  <a:cubicBezTo>
                    <a:pt x="2525" y="2489"/>
                    <a:pt x="3549" y="0"/>
                    <a:pt x="354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8"/>
            <p:cNvSpPr/>
            <p:nvPr/>
          </p:nvSpPr>
          <p:spPr>
            <a:xfrm>
              <a:off x="3897800" y="1058575"/>
              <a:ext cx="38425" cy="49175"/>
            </a:xfrm>
            <a:custGeom>
              <a:avLst/>
              <a:gdLst/>
              <a:ahLst/>
              <a:cxnLst/>
              <a:rect l="l" t="t" r="r" b="b"/>
              <a:pathLst>
                <a:path w="1537" h="1967" extrusionOk="0">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CF9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8"/>
            <p:cNvSpPr/>
            <p:nvPr/>
          </p:nvSpPr>
          <p:spPr>
            <a:xfrm>
              <a:off x="3916250" y="1080025"/>
              <a:ext cx="6575" cy="6275"/>
            </a:xfrm>
            <a:custGeom>
              <a:avLst/>
              <a:gdLst/>
              <a:ahLst/>
              <a:cxnLst/>
              <a:rect l="l" t="t" r="r" b="b"/>
              <a:pathLst>
                <a:path w="263" h="251" extrusionOk="0">
                  <a:moveTo>
                    <a:pt x="132" y="0"/>
                  </a:moveTo>
                  <a:cubicBezTo>
                    <a:pt x="60" y="0"/>
                    <a:pt x="1" y="48"/>
                    <a:pt x="1" y="120"/>
                  </a:cubicBezTo>
                  <a:cubicBezTo>
                    <a:pt x="1" y="191"/>
                    <a:pt x="60" y="251"/>
                    <a:pt x="132" y="251"/>
                  </a:cubicBezTo>
                  <a:cubicBezTo>
                    <a:pt x="203" y="251"/>
                    <a:pt x="262" y="191"/>
                    <a:pt x="262" y="120"/>
                  </a:cubicBezTo>
                  <a:cubicBezTo>
                    <a:pt x="262" y="48"/>
                    <a:pt x="203" y="0"/>
                    <a:pt x="132" y="0"/>
                  </a:cubicBezTo>
                  <a:close/>
                </a:path>
              </a:pathLst>
            </a:custGeom>
            <a:solidFill>
              <a:srgbClr val="B67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8"/>
            <p:cNvSpPr/>
            <p:nvPr/>
          </p:nvSpPr>
          <p:spPr>
            <a:xfrm>
              <a:off x="3897800" y="1058575"/>
              <a:ext cx="38425" cy="49175"/>
            </a:xfrm>
            <a:custGeom>
              <a:avLst/>
              <a:gdLst/>
              <a:ahLst/>
              <a:cxnLst/>
              <a:rect l="l" t="t" r="r" b="b"/>
              <a:pathLst>
                <a:path w="1537" h="1967" extrusionOk="0">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8"/>
            <p:cNvSpPr/>
            <p:nvPr/>
          </p:nvSpPr>
          <p:spPr>
            <a:xfrm>
              <a:off x="3910300" y="1074075"/>
              <a:ext cx="14000" cy="17875"/>
            </a:xfrm>
            <a:custGeom>
              <a:avLst/>
              <a:gdLst/>
              <a:ahLst/>
              <a:cxnLst/>
              <a:rect l="l" t="t" r="r" b="b"/>
              <a:pathLst>
                <a:path w="560" h="715" fill="none" extrusionOk="0">
                  <a:moveTo>
                    <a:pt x="0" y="108"/>
                  </a:moveTo>
                  <a:cubicBezTo>
                    <a:pt x="0" y="108"/>
                    <a:pt x="429" y="0"/>
                    <a:pt x="500" y="358"/>
                  </a:cubicBezTo>
                  <a:cubicBezTo>
                    <a:pt x="560" y="715"/>
                    <a:pt x="119" y="679"/>
                    <a:pt x="119" y="679"/>
                  </a:cubicBezTo>
                </a:path>
              </a:pathLst>
            </a:custGeom>
            <a:noFill/>
            <a:ln w="4475" cap="rnd" cmpd="sng">
              <a:solidFill>
                <a:srgbClr val="CC7C7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8"/>
            <p:cNvSpPr/>
            <p:nvPr/>
          </p:nvSpPr>
          <p:spPr>
            <a:xfrm>
              <a:off x="3897800" y="1058575"/>
              <a:ext cx="38425" cy="49175"/>
            </a:xfrm>
            <a:custGeom>
              <a:avLst/>
              <a:gdLst/>
              <a:ahLst/>
              <a:cxnLst/>
              <a:rect l="l" t="t" r="r" b="b"/>
              <a:pathLst>
                <a:path w="1537" h="1967" extrusionOk="0">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8"/>
            <p:cNvSpPr/>
            <p:nvPr/>
          </p:nvSpPr>
          <p:spPr>
            <a:xfrm>
              <a:off x="3660850" y="894500"/>
              <a:ext cx="274175" cy="193575"/>
            </a:xfrm>
            <a:custGeom>
              <a:avLst/>
              <a:gdLst/>
              <a:ahLst/>
              <a:cxnLst/>
              <a:rect l="l" t="t" r="r" b="b"/>
              <a:pathLst>
                <a:path w="10967" h="7743" extrusionOk="0">
                  <a:moveTo>
                    <a:pt x="6424" y="1"/>
                  </a:moveTo>
                  <a:cubicBezTo>
                    <a:pt x="6386" y="1"/>
                    <a:pt x="6348" y="2"/>
                    <a:pt x="6311" y="4"/>
                  </a:cubicBezTo>
                  <a:cubicBezTo>
                    <a:pt x="37" y="278"/>
                    <a:pt x="1" y="6243"/>
                    <a:pt x="1" y="6243"/>
                  </a:cubicBezTo>
                  <a:cubicBezTo>
                    <a:pt x="6097" y="5445"/>
                    <a:pt x="7085" y="2909"/>
                    <a:pt x="7085" y="2909"/>
                  </a:cubicBezTo>
                  <a:cubicBezTo>
                    <a:pt x="7085" y="2909"/>
                    <a:pt x="7419" y="7707"/>
                    <a:pt x="9431" y="7743"/>
                  </a:cubicBezTo>
                  <a:cubicBezTo>
                    <a:pt x="9514" y="7743"/>
                    <a:pt x="9335" y="7088"/>
                    <a:pt x="9883" y="6671"/>
                  </a:cubicBezTo>
                  <a:cubicBezTo>
                    <a:pt x="10967" y="5826"/>
                    <a:pt x="10669" y="2742"/>
                    <a:pt x="9859" y="1635"/>
                  </a:cubicBezTo>
                  <a:cubicBezTo>
                    <a:pt x="9272" y="829"/>
                    <a:pt x="7549" y="1"/>
                    <a:pt x="6424"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8"/>
            <p:cNvSpPr/>
            <p:nvPr/>
          </p:nvSpPr>
          <p:spPr>
            <a:xfrm>
              <a:off x="3454000" y="1340775"/>
              <a:ext cx="843875" cy="1249175"/>
            </a:xfrm>
            <a:custGeom>
              <a:avLst/>
              <a:gdLst/>
              <a:ahLst/>
              <a:cxnLst/>
              <a:rect l="l" t="t" r="r" b="b"/>
              <a:pathLst>
                <a:path w="33755" h="49967" extrusionOk="0">
                  <a:moveTo>
                    <a:pt x="19514" y="0"/>
                  </a:moveTo>
                  <a:lnTo>
                    <a:pt x="11585" y="655"/>
                  </a:lnTo>
                  <a:cubicBezTo>
                    <a:pt x="11585" y="655"/>
                    <a:pt x="11228" y="1905"/>
                    <a:pt x="11144" y="1917"/>
                  </a:cubicBezTo>
                  <a:cubicBezTo>
                    <a:pt x="8954" y="2108"/>
                    <a:pt x="5429" y="2751"/>
                    <a:pt x="2560" y="3691"/>
                  </a:cubicBezTo>
                  <a:cubicBezTo>
                    <a:pt x="1107" y="4179"/>
                    <a:pt x="143" y="5549"/>
                    <a:pt x="131" y="7073"/>
                  </a:cubicBezTo>
                  <a:lnTo>
                    <a:pt x="0" y="22313"/>
                  </a:lnTo>
                  <a:lnTo>
                    <a:pt x="1953" y="49137"/>
                  </a:lnTo>
                  <a:cubicBezTo>
                    <a:pt x="1909" y="49728"/>
                    <a:pt x="3048" y="49966"/>
                    <a:pt x="4918" y="49966"/>
                  </a:cubicBezTo>
                  <a:cubicBezTo>
                    <a:pt x="12815" y="49966"/>
                    <a:pt x="33754" y="45708"/>
                    <a:pt x="33754" y="45708"/>
                  </a:cubicBezTo>
                  <a:lnTo>
                    <a:pt x="26134" y="3144"/>
                  </a:lnTo>
                  <a:cubicBezTo>
                    <a:pt x="24146" y="2524"/>
                    <a:pt x="22181" y="1489"/>
                    <a:pt x="19788" y="1143"/>
                  </a:cubicBezTo>
                  <a:lnTo>
                    <a:pt x="195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8"/>
            <p:cNvSpPr/>
            <p:nvPr/>
          </p:nvSpPr>
          <p:spPr>
            <a:xfrm>
              <a:off x="3975475" y="1423475"/>
              <a:ext cx="891525" cy="887675"/>
            </a:xfrm>
            <a:custGeom>
              <a:avLst/>
              <a:gdLst/>
              <a:ahLst/>
              <a:cxnLst/>
              <a:rect l="l" t="t" r="r" b="b"/>
              <a:pathLst>
                <a:path w="35661" h="35507" extrusionOk="0">
                  <a:moveTo>
                    <a:pt x="4160" y="0"/>
                  </a:moveTo>
                  <a:cubicBezTo>
                    <a:pt x="3346" y="0"/>
                    <a:pt x="2551" y="141"/>
                    <a:pt x="1930" y="336"/>
                  </a:cubicBezTo>
                  <a:cubicBezTo>
                    <a:pt x="1" y="955"/>
                    <a:pt x="179" y="5229"/>
                    <a:pt x="1156" y="7825"/>
                  </a:cubicBezTo>
                  <a:cubicBezTo>
                    <a:pt x="2966" y="12659"/>
                    <a:pt x="8145" y="22291"/>
                    <a:pt x="14241" y="27553"/>
                  </a:cubicBezTo>
                  <a:cubicBezTo>
                    <a:pt x="15062" y="28268"/>
                    <a:pt x="25683" y="33161"/>
                    <a:pt x="33767" y="35507"/>
                  </a:cubicBezTo>
                  <a:cubicBezTo>
                    <a:pt x="34386" y="34387"/>
                    <a:pt x="35017" y="33280"/>
                    <a:pt x="35660" y="32185"/>
                  </a:cubicBezTo>
                  <a:cubicBezTo>
                    <a:pt x="31064" y="29196"/>
                    <a:pt x="21111" y="23065"/>
                    <a:pt x="18003" y="19921"/>
                  </a:cubicBezTo>
                  <a:cubicBezTo>
                    <a:pt x="15253" y="17135"/>
                    <a:pt x="10336" y="6575"/>
                    <a:pt x="7799" y="1788"/>
                  </a:cubicBezTo>
                  <a:cubicBezTo>
                    <a:pt x="7086" y="437"/>
                    <a:pt x="5593" y="0"/>
                    <a:pt x="416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8"/>
            <p:cNvSpPr/>
            <p:nvPr/>
          </p:nvSpPr>
          <p:spPr>
            <a:xfrm>
              <a:off x="3732600" y="1369350"/>
              <a:ext cx="216125" cy="19375"/>
            </a:xfrm>
            <a:custGeom>
              <a:avLst/>
              <a:gdLst/>
              <a:ahLst/>
              <a:cxnLst/>
              <a:rect l="l" t="t" r="r" b="b"/>
              <a:pathLst>
                <a:path w="8645" h="775" fill="none" extrusionOk="0">
                  <a:moveTo>
                    <a:pt x="0" y="774"/>
                  </a:moveTo>
                  <a:lnTo>
                    <a:pt x="8644" y="0"/>
                  </a:lnTo>
                </a:path>
              </a:pathLst>
            </a:custGeom>
            <a:noFill/>
            <a:ln w="9525" cap="rnd" cmpd="sng">
              <a:solidFill>
                <a:srgbClr val="E8E8E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8"/>
            <p:cNvSpPr/>
            <p:nvPr/>
          </p:nvSpPr>
          <p:spPr>
            <a:xfrm>
              <a:off x="3420350" y="1389875"/>
              <a:ext cx="451575" cy="2011125"/>
            </a:xfrm>
            <a:custGeom>
              <a:avLst/>
              <a:gdLst/>
              <a:ahLst/>
              <a:cxnLst/>
              <a:rect l="l" t="t" r="r" b="b"/>
              <a:pathLst>
                <a:path w="18063" h="80445" extrusionOk="0">
                  <a:moveTo>
                    <a:pt x="11431" y="1"/>
                  </a:moveTo>
                  <a:lnTo>
                    <a:pt x="9002" y="656"/>
                  </a:lnTo>
                  <a:cubicBezTo>
                    <a:pt x="6728" y="5144"/>
                    <a:pt x="2977" y="9454"/>
                    <a:pt x="787" y="12300"/>
                  </a:cubicBezTo>
                  <a:lnTo>
                    <a:pt x="96" y="21742"/>
                  </a:lnTo>
                  <a:lnTo>
                    <a:pt x="1" y="43113"/>
                  </a:lnTo>
                  <a:cubicBezTo>
                    <a:pt x="787" y="60151"/>
                    <a:pt x="5347" y="61092"/>
                    <a:pt x="5644" y="75558"/>
                  </a:cubicBezTo>
                  <a:cubicBezTo>
                    <a:pt x="5706" y="78612"/>
                    <a:pt x="9546" y="80445"/>
                    <a:pt x="12881" y="80445"/>
                  </a:cubicBezTo>
                  <a:cubicBezTo>
                    <a:pt x="15369" y="80445"/>
                    <a:pt x="17575" y="79424"/>
                    <a:pt x="17717" y="77129"/>
                  </a:cubicBezTo>
                  <a:cubicBezTo>
                    <a:pt x="18063" y="71760"/>
                    <a:pt x="12443" y="38041"/>
                    <a:pt x="12467" y="30362"/>
                  </a:cubicBezTo>
                  <a:cubicBezTo>
                    <a:pt x="12490" y="24980"/>
                    <a:pt x="13300" y="25861"/>
                    <a:pt x="11431"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8"/>
            <p:cNvSpPr/>
            <p:nvPr/>
          </p:nvSpPr>
          <p:spPr>
            <a:xfrm>
              <a:off x="3489700" y="2362925"/>
              <a:ext cx="185775" cy="67600"/>
            </a:xfrm>
            <a:custGeom>
              <a:avLst/>
              <a:gdLst/>
              <a:ahLst/>
              <a:cxnLst/>
              <a:rect l="l" t="t" r="r" b="b"/>
              <a:pathLst>
                <a:path w="7431" h="2704" extrusionOk="0">
                  <a:moveTo>
                    <a:pt x="6645" y="417"/>
                  </a:moveTo>
                  <a:lnTo>
                    <a:pt x="6954" y="1834"/>
                  </a:lnTo>
                  <a:lnTo>
                    <a:pt x="382" y="2298"/>
                  </a:lnTo>
                  <a:lnTo>
                    <a:pt x="382" y="1072"/>
                  </a:lnTo>
                  <a:lnTo>
                    <a:pt x="6645" y="417"/>
                  </a:lnTo>
                  <a:close/>
                  <a:moveTo>
                    <a:pt x="6942" y="0"/>
                  </a:moveTo>
                  <a:lnTo>
                    <a:pt x="1" y="738"/>
                  </a:lnTo>
                  <a:lnTo>
                    <a:pt x="1" y="2703"/>
                  </a:lnTo>
                  <a:lnTo>
                    <a:pt x="7430" y="2179"/>
                  </a:lnTo>
                  <a:lnTo>
                    <a:pt x="6942" y="0"/>
                  </a:ln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8"/>
            <p:cNvSpPr/>
            <p:nvPr/>
          </p:nvSpPr>
          <p:spPr>
            <a:xfrm>
              <a:off x="3044425" y="1865250"/>
              <a:ext cx="390250" cy="480125"/>
            </a:xfrm>
            <a:custGeom>
              <a:avLst/>
              <a:gdLst/>
              <a:ahLst/>
              <a:cxnLst/>
              <a:rect l="l" t="t" r="r" b="b"/>
              <a:pathLst>
                <a:path w="15610" h="19205" extrusionOk="0">
                  <a:moveTo>
                    <a:pt x="5025" y="0"/>
                  </a:moveTo>
                  <a:cubicBezTo>
                    <a:pt x="2298" y="3215"/>
                    <a:pt x="0" y="6382"/>
                    <a:pt x="107" y="7858"/>
                  </a:cubicBezTo>
                  <a:cubicBezTo>
                    <a:pt x="453" y="12335"/>
                    <a:pt x="12740" y="19205"/>
                    <a:pt x="12740" y="19205"/>
                  </a:cubicBezTo>
                  <a:lnTo>
                    <a:pt x="15609" y="17562"/>
                  </a:lnTo>
                  <a:lnTo>
                    <a:pt x="8632" y="9382"/>
                  </a:lnTo>
                  <a:lnTo>
                    <a:pt x="13549" y="4524"/>
                  </a:lnTo>
                  <a:cubicBezTo>
                    <a:pt x="10716" y="2989"/>
                    <a:pt x="7870" y="1476"/>
                    <a:pt x="5025"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8"/>
            <p:cNvSpPr/>
            <p:nvPr/>
          </p:nvSpPr>
          <p:spPr>
            <a:xfrm>
              <a:off x="3148300" y="2079850"/>
              <a:ext cx="391450" cy="357725"/>
            </a:xfrm>
            <a:custGeom>
              <a:avLst/>
              <a:gdLst/>
              <a:ahLst/>
              <a:cxnLst/>
              <a:rect l="l" t="t" r="r" b="b"/>
              <a:pathLst>
                <a:path w="15658" h="14309" extrusionOk="0">
                  <a:moveTo>
                    <a:pt x="2715" y="0"/>
                  </a:moveTo>
                  <a:cubicBezTo>
                    <a:pt x="1024" y="727"/>
                    <a:pt x="0" y="1977"/>
                    <a:pt x="346" y="4191"/>
                  </a:cubicBezTo>
                  <a:cubicBezTo>
                    <a:pt x="1917" y="5632"/>
                    <a:pt x="3787" y="7168"/>
                    <a:pt x="6013" y="8763"/>
                  </a:cubicBezTo>
                  <a:lnTo>
                    <a:pt x="7692" y="9871"/>
                  </a:lnTo>
                  <a:cubicBezTo>
                    <a:pt x="7692" y="9871"/>
                    <a:pt x="11907" y="14121"/>
                    <a:pt x="12335" y="14288"/>
                  </a:cubicBezTo>
                  <a:cubicBezTo>
                    <a:pt x="12352" y="14294"/>
                    <a:pt x="12366" y="14297"/>
                    <a:pt x="12377" y="14297"/>
                  </a:cubicBezTo>
                  <a:cubicBezTo>
                    <a:pt x="12646" y="14297"/>
                    <a:pt x="11407" y="12598"/>
                    <a:pt x="11407" y="12597"/>
                  </a:cubicBezTo>
                  <a:lnTo>
                    <a:pt x="11407" y="12597"/>
                  </a:lnTo>
                  <a:cubicBezTo>
                    <a:pt x="11407" y="12598"/>
                    <a:pt x="13026" y="14097"/>
                    <a:pt x="13693" y="14300"/>
                  </a:cubicBezTo>
                  <a:cubicBezTo>
                    <a:pt x="13710" y="14306"/>
                    <a:pt x="13726" y="14308"/>
                    <a:pt x="13738" y="14308"/>
                  </a:cubicBezTo>
                  <a:cubicBezTo>
                    <a:pt x="14099" y="14308"/>
                    <a:pt x="12455" y="12097"/>
                    <a:pt x="12454" y="12097"/>
                  </a:cubicBezTo>
                  <a:lnTo>
                    <a:pt x="12454" y="12097"/>
                  </a:lnTo>
                  <a:cubicBezTo>
                    <a:pt x="14879" y="13829"/>
                    <a:pt x="14962" y="14006"/>
                    <a:pt x="15082" y="14006"/>
                  </a:cubicBezTo>
                  <a:cubicBezTo>
                    <a:pt x="15094" y="14006"/>
                    <a:pt x="15106" y="14004"/>
                    <a:pt x="15121" y="14002"/>
                  </a:cubicBezTo>
                  <a:cubicBezTo>
                    <a:pt x="15586" y="13955"/>
                    <a:pt x="12907" y="11312"/>
                    <a:pt x="12907" y="11311"/>
                  </a:cubicBezTo>
                  <a:lnTo>
                    <a:pt x="12907" y="11311"/>
                  </a:lnTo>
                  <a:cubicBezTo>
                    <a:pt x="12907" y="11312"/>
                    <a:pt x="14617" y="12673"/>
                    <a:pt x="15165" y="12673"/>
                  </a:cubicBezTo>
                  <a:cubicBezTo>
                    <a:pt x="15198" y="12673"/>
                    <a:pt x="15228" y="12668"/>
                    <a:pt x="15252" y="12657"/>
                  </a:cubicBezTo>
                  <a:cubicBezTo>
                    <a:pt x="15657" y="12466"/>
                    <a:pt x="12300" y="9156"/>
                    <a:pt x="12300" y="9156"/>
                  </a:cubicBezTo>
                  <a:lnTo>
                    <a:pt x="12300" y="9156"/>
                  </a:lnTo>
                  <a:cubicBezTo>
                    <a:pt x="12300" y="9156"/>
                    <a:pt x="12349" y="9161"/>
                    <a:pt x="12435" y="9161"/>
                  </a:cubicBezTo>
                  <a:cubicBezTo>
                    <a:pt x="12750" y="9161"/>
                    <a:pt x="13550" y="9102"/>
                    <a:pt x="14121" y="8549"/>
                  </a:cubicBezTo>
                  <a:cubicBezTo>
                    <a:pt x="14300" y="8371"/>
                    <a:pt x="14264" y="8025"/>
                    <a:pt x="14157" y="7871"/>
                  </a:cubicBezTo>
                  <a:lnTo>
                    <a:pt x="14157" y="7871"/>
                  </a:lnTo>
                  <a:cubicBezTo>
                    <a:pt x="13954" y="7964"/>
                    <a:pt x="13702" y="8003"/>
                    <a:pt x="13423" y="8003"/>
                  </a:cubicBezTo>
                  <a:cubicBezTo>
                    <a:pt x="12064" y="8003"/>
                    <a:pt x="10073" y="7085"/>
                    <a:pt x="10073" y="7085"/>
                  </a:cubicBezTo>
                  <a:cubicBezTo>
                    <a:pt x="10073" y="7085"/>
                    <a:pt x="6037" y="3275"/>
                    <a:pt x="2715"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8"/>
            <p:cNvSpPr/>
            <p:nvPr/>
          </p:nvSpPr>
          <p:spPr>
            <a:xfrm>
              <a:off x="3006025" y="1389875"/>
              <a:ext cx="700100" cy="914725"/>
            </a:xfrm>
            <a:custGeom>
              <a:avLst/>
              <a:gdLst/>
              <a:ahLst/>
              <a:cxnLst/>
              <a:rect l="l" t="t" r="r" b="b"/>
              <a:pathLst>
                <a:path w="28004" h="36589" extrusionOk="0">
                  <a:moveTo>
                    <a:pt x="28004" y="1"/>
                  </a:moveTo>
                  <a:cubicBezTo>
                    <a:pt x="25742" y="275"/>
                    <a:pt x="22610" y="1096"/>
                    <a:pt x="20062" y="1906"/>
                  </a:cubicBezTo>
                  <a:cubicBezTo>
                    <a:pt x="18860" y="2287"/>
                    <a:pt x="17788" y="3025"/>
                    <a:pt x="17014" y="4025"/>
                  </a:cubicBezTo>
                  <a:lnTo>
                    <a:pt x="16419" y="4811"/>
                  </a:lnTo>
                  <a:cubicBezTo>
                    <a:pt x="11954" y="10621"/>
                    <a:pt x="0" y="26421"/>
                    <a:pt x="822" y="28457"/>
                  </a:cubicBezTo>
                  <a:cubicBezTo>
                    <a:pt x="1822" y="30957"/>
                    <a:pt x="9751" y="36589"/>
                    <a:pt x="9751" y="36589"/>
                  </a:cubicBezTo>
                  <a:lnTo>
                    <a:pt x="14192" y="32576"/>
                  </a:lnTo>
                  <a:lnTo>
                    <a:pt x="11835" y="29528"/>
                  </a:lnTo>
                  <a:lnTo>
                    <a:pt x="18955" y="23563"/>
                  </a:lnTo>
                  <a:lnTo>
                    <a:pt x="28004" y="1"/>
                  </a:ln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8"/>
            <p:cNvSpPr/>
            <p:nvPr/>
          </p:nvSpPr>
          <p:spPr>
            <a:xfrm>
              <a:off x="3212000" y="2176600"/>
              <a:ext cx="155400" cy="133950"/>
            </a:xfrm>
            <a:custGeom>
              <a:avLst/>
              <a:gdLst/>
              <a:ahLst/>
              <a:cxnLst/>
              <a:rect l="l" t="t" r="r" b="b"/>
              <a:pathLst>
                <a:path w="6216" h="5358" extrusionOk="0">
                  <a:moveTo>
                    <a:pt x="5191" y="524"/>
                  </a:moveTo>
                  <a:lnTo>
                    <a:pt x="5680" y="1083"/>
                  </a:lnTo>
                  <a:lnTo>
                    <a:pt x="1501" y="4870"/>
                  </a:lnTo>
                  <a:lnTo>
                    <a:pt x="619" y="4251"/>
                  </a:lnTo>
                  <a:lnTo>
                    <a:pt x="5191" y="524"/>
                  </a:lnTo>
                  <a:close/>
                  <a:moveTo>
                    <a:pt x="5227" y="0"/>
                  </a:moveTo>
                  <a:lnTo>
                    <a:pt x="0" y="4274"/>
                  </a:lnTo>
                  <a:lnTo>
                    <a:pt x="1524" y="5358"/>
                  </a:lnTo>
                  <a:lnTo>
                    <a:pt x="6215" y="1119"/>
                  </a:lnTo>
                  <a:lnTo>
                    <a:pt x="5227" y="0"/>
                  </a:ln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8"/>
            <p:cNvSpPr/>
            <p:nvPr/>
          </p:nvSpPr>
          <p:spPr>
            <a:xfrm>
              <a:off x="3585250" y="1389875"/>
              <a:ext cx="159575" cy="631350"/>
            </a:xfrm>
            <a:custGeom>
              <a:avLst/>
              <a:gdLst/>
              <a:ahLst/>
              <a:cxnLst/>
              <a:rect l="l" t="t" r="r" b="b"/>
              <a:pathLst>
                <a:path w="6383" h="25254" extrusionOk="0">
                  <a:moveTo>
                    <a:pt x="4835" y="1"/>
                  </a:moveTo>
                  <a:cubicBezTo>
                    <a:pt x="4835" y="1"/>
                    <a:pt x="1" y="3323"/>
                    <a:pt x="37" y="5371"/>
                  </a:cubicBezTo>
                  <a:cubicBezTo>
                    <a:pt x="72" y="6990"/>
                    <a:pt x="3466" y="7835"/>
                    <a:pt x="3466" y="7835"/>
                  </a:cubicBezTo>
                  <a:cubicBezTo>
                    <a:pt x="3466" y="7835"/>
                    <a:pt x="1346" y="9169"/>
                    <a:pt x="1144" y="9931"/>
                  </a:cubicBezTo>
                  <a:cubicBezTo>
                    <a:pt x="96" y="13812"/>
                    <a:pt x="5132" y="22361"/>
                    <a:pt x="6013" y="25254"/>
                  </a:cubicBezTo>
                  <a:cubicBezTo>
                    <a:pt x="6013" y="25254"/>
                    <a:pt x="6383" y="22730"/>
                    <a:pt x="4835" y="1"/>
                  </a:cubicBez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8"/>
            <p:cNvSpPr/>
            <p:nvPr/>
          </p:nvSpPr>
          <p:spPr>
            <a:xfrm>
              <a:off x="3888875" y="1365400"/>
              <a:ext cx="917700" cy="1988150"/>
            </a:xfrm>
            <a:custGeom>
              <a:avLst/>
              <a:gdLst/>
              <a:ahLst/>
              <a:cxnLst/>
              <a:rect l="l" t="t" r="r" b="b"/>
              <a:pathLst>
                <a:path w="36708" h="79526" extrusionOk="0">
                  <a:moveTo>
                    <a:pt x="4513" y="0"/>
                  </a:moveTo>
                  <a:cubicBezTo>
                    <a:pt x="4418" y="0"/>
                    <a:pt x="4322" y="1"/>
                    <a:pt x="4227" y="4"/>
                  </a:cubicBezTo>
                  <a:cubicBezTo>
                    <a:pt x="3870" y="4"/>
                    <a:pt x="3715" y="27"/>
                    <a:pt x="3346" y="63"/>
                  </a:cubicBezTo>
                  <a:cubicBezTo>
                    <a:pt x="3346" y="63"/>
                    <a:pt x="0" y="22768"/>
                    <a:pt x="1167" y="33377"/>
                  </a:cubicBezTo>
                  <a:cubicBezTo>
                    <a:pt x="3715" y="56499"/>
                    <a:pt x="6084" y="62999"/>
                    <a:pt x="10287" y="73870"/>
                  </a:cubicBezTo>
                  <a:cubicBezTo>
                    <a:pt x="11597" y="77251"/>
                    <a:pt x="14859" y="79478"/>
                    <a:pt x="18479" y="79513"/>
                  </a:cubicBezTo>
                  <a:lnTo>
                    <a:pt x="19681" y="79525"/>
                  </a:lnTo>
                  <a:cubicBezTo>
                    <a:pt x="21955" y="79287"/>
                    <a:pt x="22455" y="76299"/>
                    <a:pt x="21824" y="74108"/>
                  </a:cubicBezTo>
                  <a:cubicBezTo>
                    <a:pt x="16443" y="55308"/>
                    <a:pt x="18241" y="45259"/>
                    <a:pt x="14740" y="29757"/>
                  </a:cubicBezTo>
                  <a:cubicBezTo>
                    <a:pt x="14684" y="29509"/>
                    <a:pt x="14695" y="29402"/>
                    <a:pt x="14757" y="29402"/>
                  </a:cubicBezTo>
                  <a:cubicBezTo>
                    <a:pt x="15091" y="29402"/>
                    <a:pt x="16927" y="32537"/>
                    <a:pt x="17871" y="33210"/>
                  </a:cubicBezTo>
                  <a:cubicBezTo>
                    <a:pt x="20967" y="35413"/>
                    <a:pt x="34350" y="39389"/>
                    <a:pt x="34350" y="39389"/>
                  </a:cubicBezTo>
                  <a:lnTo>
                    <a:pt x="36707" y="32769"/>
                  </a:lnTo>
                  <a:cubicBezTo>
                    <a:pt x="36707" y="32769"/>
                    <a:pt x="23765" y="25661"/>
                    <a:pt x="20812" y="20851"/>
                  </a:cubicBezTo>
                  <a:cubicBezTo>
                    <a:pt x="20336" y="20066"/>
                    <a:pt x="18312" y="13517"/>
                    <a:pt x="16562" y="8743"/>
                  </a:cubicBezTo>
                  <a:cubicBezTo>
                    <a:pt x="14701" y="3641"/>
                    <a:pt x="9920" y="0"/>
                    <a:pt x="4513" y="0"/>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8"/>
            <p:cNvSpPr/>
            <p:nvPr/>
          </p:nvSpPr>
          <p:spPr>
            <a:xfrm>
              <a:off x="4705350" y="2158725"/>
              <a:ext cx="106875" cy="197375"/>
            </a:xfrm>
            <a:custGeom>
              <a:avLst/>
              <a:gdLst/>
              <a:ahLst/>
              <a:cxnLst/>
              <a:rect l="l" t="t" r="r" b="b"/>
              <a:pathLst>
                <a:path w="4275" h="7895" extrusionOk="0">
                  <a:moveTo>
                    <a:pt x="2941" y="560"/>
                  </a:moveTo>
                  <a:lnTo>
                    <a:pt x="3822" y="1120"/>
                  </a:lnTo>
                  <a:lnTo>
                    <a:pt x="1572" y="7418"/>
                  </a:lnTo>
                  <a:lnTo>
                    <a:pt x="488" y="7061"/>
                  </a:lnTo>
                  <a:lnTo>
                    <a:pt x="2941" y="560"/>
                  </a:lnTo>
                  <a:close/>
                  <a:moveTo>
                    <a:pt x="2738" y="1"/>
                  </a:moveTo>
                  <a:lnTo>
                    <a:pt x="0" y="7287"/>
                  </a:lnTo>
                  <a:lnTo>
                    <a:pt x="1810" y="7894"/>
                  </a:lnTo>
                  <a:lnTo>
                    <a:pt x="4274" y="953"/>
                  </a:lnTo>
                  <a:lnTo>
                    <a:pt x="2738" y="1"/>
                  </a:ln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8"/>
            <p:cNvSpPr/>
            <p:nvPr/>
          </p:nvSpPr>
          <p:spPr>
            <a:xfrm>
              <a:off x="3890950" y="1366975"/>
              <a:ext cx="189625" cy="638775"/>
            </a:xfrm>
            <a:custGeom>
              <a:avLst/>
              <a:gdLst/>
              <a:ahLst/>
              <a:cxnLst/>
              <a:rect l="l" t="t" r="r" b="b"/>
              <a:pathLst>
                <a:path w="7585" h="25551" extrusionOk="0">
                  <a:moveTo>
                    <a:pt x="3263" y="0"/>
                  </a:moveTo>
                  <a:cubicBezTo>
                    <a:pt x="1" y="12228"/>
                    <a:pt x="953" y="25551"/>
                    <a:pt x="953" y="25551"/>
                  </a:cubicBezTo>
                  <a:cubicBezTo>
                    <a:pt x="1822" y="22658"/>
                    <a:pt x="6954" y="14573"/>
                    <a:pt x="6132" y="10620"/>
                  </a:cubicBezTo>
                  <a:cubicBezTo>
                    <a:pt x="5966" y="9811"/>
                    <a:pt x="3727" y="8370"/>
                    <a:pt x="3727" y="8370"/>
                  </a:cubicBezTo>
                  <a:cubicBezTo>
                    <a:pt x="3727" y="8370"/>
                    <a:pt x="7382" y="6263"/>
                    <a:pt x="7478" y="5001"/>
                  </a:cubicBezTo>
                  <a:cubicBezTo>
                    <a:pt x="7585" y="3370"/>
                    <a:pt x="3263" y="0"/>
                    <a:pt x="3263" y="0"/>
                  </a:cubicBez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8"/>
            <p:cNvSpPr/>
            <p:nvPr/>
          </p:nvSpPr>
          <p:spPr>
            <a:xfrm>
              <a:off x="4058525" y="2302800"/>
              <a:ext cx="184575" cy="78300"/>
            </a:xfrm>
            <a:custGeom>
              <a:avLst/>
              <a:gdLst/>
              <a:ahLst/>
              <a:cxnLst/>
              <a:rect l="l" t="t" r="r" b="b"/>
              <a:pathLst>
                <a:path w="7383" h="3132" extrusionOk="0">
                  <a:moveTo>
                    <a:pt x="6406" y="429"/>
                  </a:moveTo>
                  <a:lnTo>
                    <a:pt x="6871" y="1667"/>
                  </a:lnTo>
                  <a:lnTo>
                    <a:pt x="679" y="2691"/>
                  </a:lnTo>
                  <a:lnTo>
                    <a:pt x="453" y="1560"/>
                  </a:lnTo>
                  <a:lnTo>
                    <a:pt x="6406" y="429"/>
                  </a:lnTo>
                  <a:close/>
                  <a:moveTo>
                    <a:pt x="6644" y="0"/>
                  </a:moveTo>
                  <a:lnTo>
                    <a:pt x="1" y="1262"/>
                  </a:lnTo>
                  <a:lnTo>
                    <a:pt x="382" y="3132"/>
                  </a:lnTo>
                  <a:lnTo>
                    <a:pt x="7383" y="1965"/>
                  </a:lnTo>
                  <a:lnTo>
                    <a:pt x="6644" y="0"/>
                  </a:ln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8"/>
            <p:cNvSpPr/>
            <p:nvPr/>
          </p:nvSpPr>
          <p:spPr>
            <a:xfrm>
              <a:off x="3108700" y="4391150"/>
              <a:ext cx="157500" cy="239325"/>
            </a:xfrm>
            <a:custGeom>
              <a:avLst/>
              <a:gdLst/>
              <a:ahLst/>
              <a:cxnLst/>
              <a:rect l="l" t="t" r="r" b="b"/>
              <a:pathLst>
                <a:path w="6300" h="9573" extrusionOk="0">
                  <a:moveTo>
                    <a:pt x="5049" y="0"/>
                  </a:moveTo>
                  <a:lnTo>
                    <a:pt x="1" y="631"/>
                  </a:lnTo>
                  <a:lnTo>
                    <a:pt x="965" y="7692"/>
                  </a:lnTo>
                  <a:lnTo>
                    <a:pt x="1977" y="9442"/>
                  </a:lnTo>
                  <a:lnTo>
                    <a:pt x="5644" y="9573"/>
                  </a:lnTo>
                  <a:lnTo>
                    <a:pt x="6299" y="7882"/>
                  </a:lnTo>
                  <a:cubicBezTo>
                    <a:pt x="5728" y="7608"/>
                    <a:pt x="5049" y="0"/>
                    <a:pt x="5049"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8"/>
            <p:cNvSpPr/>
            <p:nvPr/>
          </p:nvSpPr>
          <p:spPr>
            <a:xfrm>
              <a:off x="3129250" y="4576800"/>
              <a:ext cx="287850" cy="100725"/>
            </a:xfrm>
            <a:custGeom>
              <a:avLst/>
              <a:gdLst/>
              <a:ahLst/>
              <a:cxnLst/>
              <a:rect l="l" t="t" r="r" b="b"/>
              <a:pathLst>
                <a:path w="11514" h="4029" extrusionOk="0">
                  <a:moveTo>
                    <a:pt x="126" y="1"/>
                  </a:moveTo>
                  <a:cubicBezTo>
                    <a:pt x="42" y="1"/>
                    <a:pt x="0" y="4"/>
                    <a:pt x="0" y="4"/>
                  </a:cubicBezTo>
                  <a:lnTo>
                    <a:pt x="191" y="4028"/>
                  </a:lnTo>
                  <a:lnTo>
                    <a:pt x="11430" y="3969"/>
                  </a:lnTo>
                  <a:cubicBezTo>
                    <a:pt x="11514" y="3564"/>
                    <a:pt x="11299" y="2564"/>
                    <a:pt x="10918" y="2385"/>
                  </a:cubicBezTo>
                  <a:lnTo>
                    <a:pt x="5382" y="301"/>
                  </a:lnTo>
                  <a:cubicBezTo>
                    <a:pt x="5382" y="301"/>
                    <a:pt x="5063" y="766"/>
                    <a:pt x="4266" y="766"/>
                  </a:cubicBezTo>
                  <a:cubicBezTo>
                    <a:pt x="4042" y="766"/>
                    <a:pt x="3780" y="729"/>
                    <a:pt x="3477" y="635"/>
                  </a:cubicBezTo>
                  <a:cubicBezTo>
                    <a:pt x="1604" y="56"/>
                    <a:pt x="483" y="1"/>
                    <a:pt x="126" y="1"/>
                  </a:cubicBezTo>
                  <a:close/>
                </a:path>
              </a:pathLst>
            </a:custGeom>
            <a:solidFill>
              <a:srgbClr val="FD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8"/>
            <p:cNvSpPr/>
            <p:nvPr/>
          </p:nvSpPr>
          <p:spPr>
            <a:xfrm>
              <a:off x="2822375" y="3342500"/>
              <a:ext cx="460200" cy="1217150"/>
            </a:xfrm>
            <a:custGeom>
              <a:avLst/>
              <a:gdLst/>
              <a:ahLst/>
              <a:cxnLst/>
              <a:rect l="l" t="t" r="r" b="b"/>
              <a:pathLst>
                <a:path w="18408" h="48686" extrusionOk="0">
                  <a:moveTo>
                    <a:pt x="12561" y="1"/>
                  </a:moveTo>
                  <a:lnTo>
                    <a:pt x="0" y="4894"/>
                  </a:lnTo>
                  <a:lnTo>
                    <a:pt x="6429" y="23325"/>
                  </a:lnTo>
                  <a:cubicBezTo>
                    <a:pt x="7394" y="26099"/>
                    <a:pt x="8144" y="28945"/>
                    <a:pt x="8656" y="31838"/>
                  </a:cubicBezTo>
                  <a:lnTo>
                    <a:pt x="11632" y="48685"/>
                  </a:lnTo>
                  <a:lnTo>
                    <a:pt x="17764" y="48078"/>
                  </a:lnTo>
                  <a:lnTo>
                    <a:pt x="18336" y="29611"/>
                  </a:lnTo>
                  <a:cubicBezTo>
                    <a:pt x="18407" y="27147"/>
                    <a:pt x="18169" y="24682"/>
                    <a:pt x="17621" y="22277"/>
                  </a:cubicBezTo>
                  <a:lnTo>
                    <a:pt x="12561" y="1"/>
                  </a:ln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8"/>
            <p:cNvSpPr/>
            <p:nvPr/>
          </p:nvSpPr>
          <p:spPr>
            <a:xfrm>
              <a:off x="3712950" y="3788100"/>
              <a:ext cx="258100" cy="220875"/>
            </a:xfrm>
            <a:custGeom>
              <a:avLst/>
              <a:gdLst/>
              <a:ahLst/>
              <a:cxnLst/>
              <a:rect l="l" t="t" r="r" b="b"/>
              <a:pathLst>
                <a:path w="10324" h="8835" extrusionOk="0">
                  <a:moveTo>
                    <a:pt x="3120" y="0"/>
                  </a:moveTo>
                  <a:lnTo>
                    <a:pt x="1" y="4025"/>
                  </a:lnTo>
                  <a:lnTo>
                    <a:pt x="5692" y="8311"/>
                  </a:lnTo>
                  <a:lnTo>
                    <a:pt x="7656" y="8835"/>
                  </a:lnTo>
                  <a:lnTo>
                    <a:pt x="10323" y="6323"/>
                  </a:lnTo>
                  <a:lnTo>
                    <a:pt x="9585" y="4668"/>
                  </a:lnTo>
                  <a:cubicBezTo>
                    <a:pt x="9572" y="4672"/>
                    <a:pt x="9557" y="4674"/>
                    <a:pt x="9540" y="4674"/>
                  </a:cubicBezTo>
                  <a:cubicBezTo>
                    <a:pt x="8740" y="4674"/>
                    <a:pt x="3120" y="0"/>
                    <a:pt x="3120"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8"/>
            <p:cNvSpPr/>
            <p:nvPr/>
          </p:nvSpPr>
          <p:spPr>
            <a:xfrm>
              <a:off x="3848100" y="3841700"/>
              <a:ext cx="271775" cy="219975"/>
            </a:xfrm>
            <a:custGeom>
              <a:avLst/>
              <a:gdLst/>
              <a:ahLst/>
              <a:cxnLst/>
              <a:rect l="l" t="t" r="r" b="b"/>
              <a:pathLst>
                <a:path w="10871" h="8799" extrusionOk="0">
                  <a:moveTo>
                    <a:pt x="9538" y="0"/>
                  </a:moveTo>
                  <a:cubicBezTo>
                    <a:pt x="9486" y="0"/>
                    <a:pt x="9437" y="8"/>
                    <a:pt x="9394" y="23"/>
                  </a:cubicBezTo>
                  <a:lnTo>
                    <a:pt x="4001" y="2488"/>
                  </a:lnTo>
                  <a:cubicBezTo>
                    <a:pt x="4001" y="2488"/>
                    <a:pt x="4179" y="3393"/>
                    <a:pt x="2905" y="4071"/>
                  </a:cubicBezTo>
                  <a:cubicBezTo>
                    <a:pt x="762" y="5202"/>
                    <a:pt x="0" y="6084"/>
                    <a:pt x="0" y="6084"/>
                  </a:cubicBezTo>
                  <a:lnTo>
                    <a:pt x="2988" y="8798"/>
                  </a:lnTo>
                  <a:lnTo>
                    <a:pt x="10870" y="785"/>
                  </a:lnTo>
                  <a:cubicBezTo>
                    <a:pt x="10669" y="478"/>
                    <a:pt x="9967" y="0"/>
                    <a:pt x="95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8"/>
            <p:cNvSpPr/>
            <p:nvPr/>
          </p:nvSpPr>
          <p:spPr>
            <a:xfrm>
              <a:off x="2965525" y="3316025"/>
              <a:ext cx="963850" cy="680450"/>
            </a:xfrm>
            <a:custGeom>
              <a:avLst/>
              <a:gdLst/>
              <a:ahLst/>
              <a:cxnLst/>
              <a:rect l="l" t="t" r="r" b="b"/>
              <a:pathLst>
                <a:path w="38554" h="27218" extrusionOk="0">
                  <a:moveTo>
                    <a:pt x="12717" y="0"/>
                  </a:moveTo>
                  <a:lnTo>
                    <a:pt x="1" y="5096"/>
                  </a:lnTo>
                  <a:cubicBezTo>
                    <a:pt x="2406" y="9656"/>
                    <a:pt x="6335" y="13228"/>
                    <a:pt x="11110" y="15192"/>
                  </a:cubicBezTo>
                  <a:lnTo>
                    <a:pt x="18432" y="18193"/>
                  </a:lnTo>
                  <a:cubicBezTo>
                    <a:pt x="20515" y="19038"/>
                    <a:pt x="22504" y="20086"/>
                    <a:pt x="24385" y="21312"/>
                  </a:cubicBezTo>
                  <a:lnTo>
                    <a:pt x="33517" y="27218"/>
                  </a:lnTo>
                  <a:lnTo>
                    <a:pt x="38553" y="22098"/>
                  </a:lnTo>
                  <a:lnTo>
                    <a:pt x="31052" y="14085"/>
                  </a:lnTo>
                  <a:cubicBezTo>
                    <a:pt x="28540" y="11406"/>
                    <a:pt x="25742" y="8989"/>
                    <a:pt x="22718" y="6894"/>
                  </a:cubicBezTo>
                  <a:lnTo>
                    <a:pt x="12717" y="0"/>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8"/>
            <p:cNvSpPr/>
            <p:nvPr/>
          </p:nvSpPr>
          <p:spPr>
            <a:xfrm>
              <a:off x="2609850" y="2444750"/>
              <a:ext cx="274450" cy="287875"/>
            </a:xfrm>
            <a:custGeom>
              <a:avLst/>
              <a:gdLst/>
              <a:ahLst/>
              <a:cxnLst/>
              <a:rect l="l" t="t" r="r" b="b"/>
              <a:pathLst>
                <a:path w="10978" h="11515" extrusionOk="0">
                  <a:moveTo>
                    <a:pt x="6864" y="0"/>
                  </a:moveTo>
                  <a:cubicBezTo>
                    <a:pt x="6357" y="0"/>
                    <a:pt x="5827" y="77"/>
                    <a:pt x="5286" y="263"/>
                  </a:cubicBezTo>
                  <a:cubicBezTo>
                    <a:pt x="2286" y="1299"/>
                    <a:pt x="0" y="9836"/>
                    <a:pt x="7334" y="11515"/>
                  </a:cubicBezTo>
                  <a:cubicBezTo>
                    <a:pt x="7334" y="11265"/>
                    <a:pt x="10978" y="1585"/>
                    <a:pt x="10978" y="1585"/>
                  </a:cubicBezTo>
                  <a:cubicBezTo>
                    <a:pt x="10978" y="1585"/>
                    <a:pt x="9169" y="0"/>
                    <a:pt x="6864" y="0"/>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8"/>
            <p:cNvSpPr/>
            <p:nvPr/>
          </p:nvSpPr>
          <p:spPr>
            <a:xfrm>
              <a:off x="2619075" y="2397150"/>
              <a:ext cx="153000" cy="205100"/>
            </a:xfrm>
            <a:custGeom>
              <a:avLst/>
              <a:gdLst/>
              <a:ahLst/>
              <a:cxnLst/>
              <a:rect l="l" t="t" r="r" b="b"/>
              <a:pathLst>
                <a:path w="6120" h="8204" extrusionOk="0">
                  <a:moveTo>
                    <a:pt x="3084" y="1"/>
                  </a:moveTo>
                  <a:cubicBezTo>
                    <a:pt x="1393" y="1"/>
                    <a:pt x="24" y="1822"/>
                    <a:pt x="12" y="4084"/>
                  </a:cubicBezTo>
                  <a:cubicBezTo>
                    <a:pt x="0" y="6358"/>
                    <a:pt x="1357" y="8192"/>
                    <a:pt x="3048" y="8204"/>
                  </a:cubicBezTo>
                  <a:cubicBezTo>
                    <a:pt x="4727" y="8204"/>
                    <a:pt x="6096" y="6382"/>
                    <a:pt x="6108" y="4120"/>
                  </a:cubicBezTo>
                  <a:cubicBezTo>
                    <a:pt x="6120" y="1858"/>
                    <a:pt x="4763" y="12"/>
                    <a:pt x="3084" y="1"/>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8"/>
            <p:cNvSpPr/>
            <p:nvPr/>
          </p:nvSpPr>
          <p:spPr>
            <a:xfrm>
              <a:off x="2719075" y="2462375"/>
              <a:ext cx="297675" cy="390800"/>
            </a:xfrm>
            <a:custGeom>
              <a:avLst/>
              <a:gdLst/>
              <a:ahLst/>
              <a:cxnLst/>
              <a:rect l="l" t="t" r="r" b="b"/>
              <a:pathLst>
                <a:path w="11907" h="15632" extrusionOk="0">
                  <a:moveTo>
                    <a:pt x="5098" y="0"/>
                  </a:moveTo>
                  <a:cubicBezTo>
                    <a:pt x="4659" y="0"/>
                    <a:pt x="4201" y="69"/>
                    <a:pt x="3727" y="213"/>
                  </a:cubicBezTo>
                  <a:cubicBezTo>
                    <a:pt x="3061" y="416"/>
                    <a:pt x="1763" y="1416"/>
                    <a:pt x="1239" y="1999"/>
                  </a:cubicBezTo>
                  <a:cubicBezTo>
                    <a:pt x="1" y="3380"/>
                    <a:pt x="417" y="5928"/>
                    <a:pt x="953" y="7774"/>
                  </a:cubicBezTo>
                  <a:lnTo>
                    <a:pt x="1691" y="9405"/>
                  </a:lnTo>
                  <a:lnTo>
                    <a:pt x="4132" y="15632"/>
                  </a:lnTo>
                  <a:cubicBezTo>
                    <a:pt x="6168" y="15001"/>
                    <a:pt x="8204" y="14394"/>
                    <a:pt x="10264" y="13810"/>
                  </a:cubicBezTo>
                  <a:lnTo>
                    <a:pt x="8883" y="9798"/>
                  </a:lnTo>
                  <a:cubicBezTo>
                    <a:pt x="11907" y="7190"/>
                    <a:pt x="9895" y="3916"/>
                    <a:pt x="8978" y="2428"/>
                  </a:cubicBezTo>
                  <a:cubicBezTo>
                    <a:pt x="8035" y="907"/>
                    <a:pt x="6691" y="0"/>
                    <a:pt x="5098"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8"/>
            <p:cNvSpPr/>
            <p:nvPr/>
          </p:nvSpPr>
          <p:spPr>
            <a:xfrm>
              <a:off x="2858075" y="2707300"/>
              <a:ext cx="104200" cy="64425"/>
            </a:xfrm>
            <a:custGeom>
              <a:avLst/>
              <a:gdLst/>
              <a:ahLst/>
              <a:cxnLst/>
              <a:rect l="l" t="t" r="r" b="b"/>
              <a:pathLst>
                <a:path w="4168" h="2577" extrusionOk="0">
                  <a:moveTo>
                    <a:pt x="3323" y="1"/>
                  </a:moveTo>
                  <a:cubicBezTo>
                    <a:pt x="3323" y="1"/>
                    <a:pt x="2577" y="738"/>
                    <a:pt x="1045" y="738"/>
                  </a:cubicBezTo>
                  <a:cubicBezTo>
                    <a:pt x="731" y="738"/>
                    <a:pt x="382" y="707"/>
                    <a:pt x="1" y="632"/>
                  </a:cubicBezTo>
                  <a:lnTo>
                    <a:pt x="1" y="632"/>
                  </a:lnTo>
                  <a:cubicBezTo>
                    <a:pt x="1" y="632"/>
                    <a:pt x="1431" y="2576"/>
                    <a:pt x="3437" y="2576"/>
                  </a:cubicBezTo>
                  <a:cubicBezTo>
                    <a:pt x="3673" y="2576"/>
                    <a:pt x="3917" y="2549"/>
                    <a:pt x="4168" y="2489"/>
                  </a:cubicBezTo>
                  <a:lnTo>
                    <a:pt x="3323" y="1"/>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8"/>
            <p:cNvSpPr/>
            <p:nvPr/>
          </p:nvSpPr>
          <p:spPr>
            <a:xfrm>
              <a:off x="2709850" y="2622925"/>
              <a:ext cx="40800" cy="43175"/>
            </a:xfrm>
            <a:custGeom>
              <a:avLst/>
              <a:gdLst/>
              <a:ahLst/>
              <a:cxnLst/>
              <a:rect l="l" t="t" r="r" b="b"/>
              <a:pathLst>
                <a:path w="1632" h="1727" extrusionOk="0">
                  <a:moveTo>
                    <a:pt x="664" y="1"/>
                  </a:moveTo>
                  <a:cubicBezTo>
                    <a:pt x="592" y="1"/>
                    <a:pt x="521" y="14"/>
                    <a:pt x="453" y="42"/>
                  </a:cubicBezTo>
                  <a:cubicBezTo>
                    <a:pt x="120" y="197"/>
                    <a:pt x="1" y="685"/>
                    <a:pt x="203" y="1137"/>
                  </a:cubicBezTo>
                  <a:cubicBezTo>
                    <a:pt x="356" y="1501"/>
                    <a:pt x="671" y="1726"/>
                    <a:pt x="968" y="1726"/>
                  </a:cubicBezTo>
                  <a:cubicBezTo>
                    <a:pt x="1040" y="1726"/>
                    <a:pt x="1112" y="1713"/>
                    <a:pt x="1179" y="1685"/>
                  </a:cubicBezTo>
                  <a:cubicBezTo>
                    <a:pt x="1525" y="1530"/>
                    <a:pt x="1632" y="1042"/>
                    <a:pt x="1441" y="590"/>
                  </a:cubicBezTo>
                  <a:cubicBezTo>
                    <a:pt x="1278" y="226"/>
                    <a:pt x="962" y="1"/>
                    <a:pt x="66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8"/>
            <p:cNvSpPr/>
            <p:nvPr/>
          </p:nvSpPr>
          <p:spPr>
            <a:xfrm>
              <a:off x="2725025" y="2642425"/>
              <a:ext cx="5975" cy="5975"/>
            </a:xfrm>
            <a:custGeom>
              <a:avLst/>
              <a:gdLst/>
              <a:ahLst/>
              <a:cxnLst/>
              <a:rect l="l" t="t" r="r" b="b"/>
              <a:pathLst>
                <a:path w="239" h="239" extrusionOk="0">
                  <a:moveTo>
                    <a:pt x="120" y="0"/>
                  </a:moveTo>
                  <a:cubicBezTo>
                    <a:pt x="60" y="0"/>
                    <a:pt x="1" y="60"/>
                    <a:pt x="1" y="119"/>
                  </a:cubicBezTo>
                  <a:cubicBezTo>
                    <a:pt x="1" y="179"/>
                    <a:pt x="60" y="238"/>
                    <a:pt x="120" y="238"/>
                  </a:cubicBezTo>
                  <a:cubicBezTo>
                    <a:pt x="179" y="238"/>
                    <a:pt x="239" y="179"/>
                    <a:pt x="239" y="119"/>
                  </a:cubicBezTo>
                  <a:cubicBezTo>
                    <a:pt x="239" y="60"/>
                    <a:pt x="179" y="0"/>
                    <a:pt x="120"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8"/>
            <p:cNvSpPr/>
            <p:nvPr/>
          </p:nvSpPr>
          <p:spPr>
            <a:xfrm>
              <a:off x="2709850" y="2622925"/>
              <a:ext cx="40800" cy="43175"/>
            </a:xfrm>
            <a:custGeom>
              <a:avLst/>
              <a:gdLst/>
              <a:ahLst/>
              <a:cxnLst/>
              <a:rect l="l" t="t" r="r" b="b"/>
              <a:pathLst>
                <a:path w="1632" h="1727" extrusionOk="0">
                  <a:moveTo>
                    <a:pt x="664" y="1"/>
                  </a:moveTo>
                  <a:cubicBezTo>
                    <a:pt x="592" y="1"/>
                    <a:pt x="521" y="14"/>
                    <a:pt x="453" y="42"/>
                  </a:cubicBezTo>
                  <a:cubicBezTo>
                    <a:pt x="120" y="197"/>
                    <a:pt x="1" y="685"/>
                    <a:pt x="203" y="1137"/>
                  </a:cubicBezTo>
                  <a:cubicBezTo>
                    <a:pt x="356" y="1501"/>
                    <a:pt x="671" y="1726"/>
                    <a:pt x="968" y="1726"/>
                  </a:cubicBezTo>
                  <a:cubicBezTo>
                    <a:pt x="1040" y="1726"/>
                    <a:pt x="1112" y="1713"/>
                    <a:pt x="1179" y="1685"/>
                  </a:cubicBezTo>
                  <a:cubicBezTo>
                    <a:pt x="1525" y="1530"/>
                    <a:pt x="1632" y="1042"/>
                    <a:pt x="1441" y="590"/>
                  </a:cubicBezTo>
                  <a:cubicBezTo>
                    <a:pt x="1278" y="226"/>
                    <a:pt x="962" y="1"/>
                    <a:pt x="66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8"/>
            <p:cNvSpPr/>
            <p:nvPr/>
          </p:nvSpPr>
          <p:spPr>
            <a:xfrm>
              <a:off x="2645250" y="2449850"/>
              <a:ext cx="195300" cy="180400"/>
            </a:xfrm>
            <a:custGeom>
              <a:avLst/>
              <a:gdLst/>
              <a:ahLst/>
              <a:cxnLst/>
              <a:rect l="l" t="t" r="r" b="b"/>
              <a:pathLst>
                <a:path w="7812" h="7216" extrusionOk="0">
                  <a:moveTo>
                    <a:pt x="6404" y="0"/>
                  </a:moveTo>
                  <a:cubicBezTo>
                    <a:pt x="6043" y="0"/>
                    <a:pt x="5283" y="295"/>
                    <a:pt x="3739" y="1298"/>
                  </a:cubicBezTo>
                  <a:cubicBezTo>
                    <a:pt x="1" y="3727"/>
                    <a:pt x="3477" y="7215"/>
                    <a:pt x="3477" y="7215"/>
                  </a:cubicBezTo>
                  <a:cubicBezTo>
                    <a:pt x="7811" y="4227"/>
                    <a:pt x="6621" y="595"/>
                    <a:pt x="6621" y="595"/>
                  </a:cubicBezTo>
                  <a:cubicBezTo>
                    <a:pt x="6621" y="595"/>
                    <a:pt x="6916" y="0"/>
                    <a:pt x="6404" y="0"/>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8"/>
            <p:cNvSpPr/>
            <p:nvPr/>
          </p:nvSpPr>
          <p:spPr>
            <a:xfrm>
              <a:off x="2806300" y="2448700"/>
              <a:ext cx="114325" cy="53175"/>
            </a:xfrm>
            <a:custGeom>
              <a:avLst/>
              <a:gdLst/>
              <a:ahLst/>
              <a:cxnLst/>
              <a:rect l="l" t="t" r="r" b="b"/>
              <a:pathLst>
                <a:path w="4573" h="2127" extrusionOk="0">
                  <a:moveTo>
                    <a:pt x="1706" y="0"/>
                  </a:moveTo>
                  <a:cubicBezTo>
                    <a:pt x="1163" y="0"/>
                    <a:pt x="581" y="204"/>
                    <a:pt x="0" y="748"/>
                  </a:cubicBezTo>
                  <a:cubicBezTo>
                    <a:pt x="0" y="748"/>
                    <a:pt x="1903" y="2127"/>
                    <a:pt x="3433" y="2127"/>
                  </a:cubicBezTo>
                  <a:cubicBezTo>
                    <a:pt x="3858" y="2127"/>
                    <a:pt x="4254" y="2020"/>
                    <a:pt x="4572" y="1749"/>
                  </a:cubicBezTo>
                  <a:cubicBezTo>
                    <a:pt x="4572" y="1749"/>
                    <a:pt x="3301" y="0"/>
                    <a:pt x="1706" y="0"/>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8"/>
            <p:cNvSpPr/>
            <p:nvPr/>
          </p:nvSpPr>
          <p:spPr>
            <a:xfrm>
              <a:off x="2718250" y="2773375"/>
              <a:ext cx="578000" cy="794275"/>
            </a:xfrm>
            <a:custGeom>
              <a:avLst/>
              <a:gdLst/>
              <a:ahLst/>
              <a:cxnLst/>
              <a:rect l="l" t="t" r="r" b="b"/>
              <a:pathLst>
                <a:path w="23120" h="31771" extrusionOk="0">
                  <a:moveTo>
                    <a:pt x="10333" y="1"/>
                  </a:moveTo>
                  <a:lnTo>
                    <a:pt x="3165" y="2061"/>
                  </a:lnTo>
                  <a:lnTo>
                    <a:pt x="3296" y="3692"/>
                  </a:lnTo>
                  <a:cubicBezTo>
                    <a:pt x="2272" y="4311"/>
                    <a:pt x="1534" y="5311"/>
                    <a:pt x="1236" y="6466"/>
                  </a:cubicBezTo>
                  <a:cubicBezTo>
                    <a:pt x="676" y="8638"/>
                    <a:pt x="1" y="31771"/>
                    <a:pt x="5532" y="31771"/>
                  </a:cubicBezTo>
                  <a:cubicBezTo>
                    <a:pt x="5641" y="31771"/>
                    <a:pt x="5753" y="31761"/>
                    <a:pt x="5868" y="31743"/>
                  </a:cubicBezTo>
                  <a:cubicBezTo>
                    <a:pt x="15667" y="30159"/>
                    <a:pt x="23120" y="23325"/>
                    <a:pt x="22644" y="21099"/>
                  </a:cubicBezTo>
                  <a:lnTo>
                    <a:pt x="15976" y="1144"/>
                  </a:lnTo>
                  <a:cubicBezTo>
                    <a:pt x="15065" y="1070"/>
                    <a:pt x="14408" y="1024"/>
                    <a:pt x="13825" y="1024"/>
                  </a:cubicBezTo>
                  <a:cubicBezTo>
                    <a:pt x="12915" y="1024"/>
                    <a:pt x="12185" y="1135"/>
                    <a:pt x="10952" y="1418"/>
                  </a:cubicBezTo>
                  <a:cubicBezTo>
                    <a:pt x="10951" y="1418"/>
                    <a:pt x="10951" y="1418"/>
                    <a:pt x="10951" y="1418"/>
                  </a:cubicBezTo>
                  <a:cubicBezTo>
                    <a:pt x="10887" y="1418"/>
                    <a:pt x="10333" y="1"/>
                    <a:pt x="10333" y="1"/>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8"/>
            <p:cNvSpPr/>
            <p:nvPr/>
          </p:nvSpPr>
          <p:spPr>
            <a:xfrm>
              <a:off x="3305175" y="2287750"/>
              <a:ext cx="149150" cy="304025"/>
            </a:xfrm>
            <a:custGeom>
              <a:avLst/>
              <a:gdLst/>
              <a:ahLst/>
              <a:cxnLst/>
              <a:rect l="l" t="t" r="r" b="b"/>
              <a:pathLst>
                <a:path w="5966" h="12161" extrusionOk="0">
                  <a:moveTo>
                    <a:pt x="4960" y="0"/>
                  </a:moveTo>
                  <a:cubicBezTo>
                    <a:pt x="4751" y="0"/>
                    <a:pt x="3989" y="2114"/>
                    <a:pt x="3989" y="2114"/>
                  </a:cubicBezTo>
                  <a:cubicBezTo>
                    <a:pt x="3989" y="2114"/>
                    <a:pt x="4370" y="519"/>
                    <a:pt x="4143" y="328"/>
                  </a:cubicBezTo>
                  <a:cubicBezTo>
                    <a:pt x="4136" y="322"/>
                    <a:pt x="4128" y="318"/>
                    <a:pt x="4119" y="318"/>
                  </a:cubicBezTo>
                  <a:cubicBezTo>
                    <a:pt x="3859" y="318"/>
                    <a:pt x="2858" y="3079"/>
                    <a:pt x="2858" y="3079"/>
                  </a:cubicBezTo>
                  <a:cubicBezTo>
                    <a:pt x="2858" y="3079"/>
                    <a:pt x="2607" y="2388"/>
                    <a:pt x="1988" y="2150"/>
                  </a:cubicBezTo>
                  <a:cubicBezTo>
                    <a:pt x="1955" y="2136"/>
                    <a:pt x="1921" y="2130"/>
                    <a:pt x="1887" y="2130"/>
                  </a:cubicBezTo>
                  <a:cubicBezTo>
                    <a:pt x="1751" y="2130"/>
                    <a:pt x="1619" y="2231"/>
                    <a:pt x="1572" y="2317"/>
                  </a:cubicBezTo>
                  <a:cubicBezTo>
                    <a:pt x="2226" y="2876"/>
                    <a:pt x="2226" y="4996"/>
                    <a:pt x="2226" y="4996"/>
                  </a:cubicBezTo>
                  <a:cubicBezTo>
                    <a:pt x="2226" y="4996"/>
                    <a:pt x="1048" y="8484"/>
                    <a:pt x="0" y="11401"/>
                  </a:cubicBezTo>
                  <a:cubicBezTo>
                    <a:pt x="525" y="11871"/>
                    <a:pt x="1098" y="12160"/>
                    <a:pt x="1725" y="12160"/>
                  </a:cubicBezTo>
                  <a:cubicBezTo>
                    <a:pt x="2180" y="12160"/>
                    <a:pt x="2664" y="12008"/>
                    <a:pt x="3179" y="11663"/>
                  </a:cubicBezTo>
                  <a:cubicBezTo>
                    <a:pt x="3620" y="10306"/>
                    <a:pt x="4012" y="8758"/>
                    <a:pt x="4370" y="6972"/>
                  </a:cubicBezTo>
                  <a:lnTo>
                    <a:pt x="4560" y="5650"/>
                  </a:lnTo>
                  <a:cubicBezTo>
                    <a:pt x="4560" y="5650"/>
                    <a:pt x="5965" y="1924"/>
                    <a:pt x="5941" y="1626"/>
                  </a:cubicBezTo>
                  <a:cubicBezTo>
                    <a:pt x="5939" y="1596"/>
                    <a:pt x="5929" y="1583"/>
                    <a:pt x="5914" y="1583"/>
                  </a:cubicBezTo>
                  <a:cubicBezTo>
                    <a:pt x="5776" y="1583"/>
                    <a:pt x="5179" y="2650"/>
                    <a:pt x="5179" y="2650"/>
                  </a:cubicBezTo>
                  <a:cubicBezTo>
                    <a:pt x="5179" y="2650"/>
                    <a:pt x="5632" y="1269"/>
                    <a:pt x="5572" y="805"/>
                  </a:cubicBezTo>
                  <a:cubicBezTo>
                    <a:pt x="5568" y="769"/>
                    <a:pt x="5555" y="753"/>
                    <a:pt x="5535" y="753"/>
                  </a:cubicBezTo>
                  <a:cubicBezTo>
                    <a:pt x="5352" y="753"/>
                    <a:pt x="4584" y="2162"/>
                    <a:pt x="4584" y="2162"/>
                  </a:cubicBezTo>
                  <a:cubicBezTo>
                    <a:pt x="4989" y="19"/>
                    <a:pt x="5060" y="126"/>
                    <a:pt x="4989" y="19"/>
                  </a:cubicBezTo>
                  <a:cubicBezTo>
                    <a:pt x="4981" y="6"/>
                    <a:pt x="4971" y="0"/>
                    <a:pt x="4960"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8"/>
            <p:cNvSpPr/>
            <p:nvPr/>
          </p:nvSpPr>
          <p:spPr>
            <a:xfrm>
              <a:off x="2908100" y="2425425"/>
              <a:ext cx="520625" cy="675400"/>
            </a:xfrm>
            <a:custGeom>
              <a:avLst/>
              <a:gdLst/>
              <a:ahLst/>
              <a:cxnLst/>
              <a:rect l="l" t="t" r="r" b="b"/>
              <a:pathLst>
                <a:path w="20825" h="27016" extrusionOk="0">
                  <a:moveTo>
                    <a:pt x="17264" y="1"/>
                  </a:moveTo>
                  <a:cubicBezTo>
                    <a:pt x="16466" y="2870"/>
                    <a:pt x="14978" y="5989"/>
                    <a:pt x="12240" y="8442"/>
                  </a:cubicBezTo>
                  <a:cubicBezTo>
                    <a:pt x="9668" y="10752"/>
                    <a:pt x="5917" y="13419"/>
                    <a:pt x="3155" y="15336"/>
                  </a:cubicBezTo>
                  <a:cubicBezTo>
                    <a:pt x="0" y="16907"/>
                    <a:pt x="1584" y="24873"/>
                    <a:pt x="3072" y="27016"/>
                  </a:cubicBezTo>
                  <a:cubicBezTo>
                    <a:pt x="5751" y="24313"/>
                    <a:pt x="14347" y="15229"/>
                    <a:pt x="15978" y="13455"/>
                  </a:cubicBezTo>
                  <a:cubicBezTo>
                    <a:pt x="19038" y="10109"/>
                    <a:pt x="20407" y="5299"/>
                    <a:pt x="20824" y="596"/>
                  </a:cubicBezTo>
                  <a:cubicBezTo>
                    <a:pt x="19633" y="405"/>
                    <a:pt x="18455" y="203"/>
                    <a:pt x="17264" y="1"/>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8"/>
            <p:cNvSpPr/>
            <p:nvPr/>
          </p:nvSpPr>
          <p:spPr>
            <a:xfrm>
              <a:off x="3806725" y="2987100"/>
              <a:ext cx="347675" cy="332200"/>
            </a:xfrm>
            <a:custGeom>
              <a:avLst/>
              <a:gdLst/>
              <a:ahLst/>
              <a:cxnLst/>
              <a:rect l="l" t="t" r="r" b="b"/>
              <a:pathLst>
                <a:path w="13907" h="13288" extrusionOk="0">
                  <a:moveTo>
                    <a:pt x="1762" y="1"/>
                  </a:moveTo>
                  <a:lnTo>
                    <a:pt x="0" y="1727"/>
                  </a:lnTo>
                  <a:lnTo>
                    <a:pt x="11787" y="13288"/>
                  </a:lnTo>
                  <a:lnTo>
                    <a:pt x="13907" y="12859"/>
                  </a:lnTo>
                  <a:lnTo>
                    <a:pt x="1762" y="1"/>
                  </a:lnTo>
                  <a:close/>
                </a:path>
              </a:pathLst>
            </a:custGeom>
            <a:solidFill>
              <a:srgbClr val="DC3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8"/>
            <p:cNvSpPr/>
            <p:nvPr/>
          </p:nvSpPr>
          <p:spPr>
            <a:xfrm>
              <a:off x="3757900" y="3023425"/>
              <a:ext cx="355125" cy="312550"/>
            </a:xfrm>
            <a:custGeom>
              <a:avLst/>
              <a:gdLst/>
              <a:ahLst/>
              <a:cxnLst/>
              <a:rect l="l" t="t" r="r" b="b"/>
              <a:pathLst>
                <a:path w="14205" h="12502" extrusionOk="0">
                  <a:moveTo>
                    <a:pt x="2239" y="0"/>
                  </a:moveTo>
                  <a:lnTo>
                    <a:pt x="0" y="2203"/>
                  </a:lnTo>
                  <a:lnTo>
                    <a:pt x="10502" y="12502"/>
                  </a:lnTo>
                  <a:lnTo>
                    <a:pt x="14205" y="11740"/>
                  </a:lnTo>
                  <a:lnTo>
                    <a:pt x="2239" y="0"/>
                  </a:lnTo>
                  <a:close/>
                </a:path>
              </a:pathLst>
            </a:custGeom>
            <a:solidFill>
              <a:srgbClr val="E77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8"/>
            <p:cNvSpPr/>
            <p:nvPr/>
          </p:nvSpPr>
          <p:spPr>
            <a:xfrm>
              <a:off x="3708775" y="3071650"/>
              <a:ext cx="323000" cy="293500"/>
            </a:xfrm>
            <a:custGeom>
              <a:avLst/>
              <a:gdLst/>
              <a:ahLst/>
              <a:cxnLst/>
              <a:rect l="l" t="t" r="r" b="b"/>
              <a:pathLst>
                <a:path w="12920" h="11740" extrusionOk="0">
                  <a:moveTo>
                    <a:pt x="2239" y="0"/>
                  </a:moveTo>
                  <a:lnTo>
                    <a:pt x="1" y="2203"/>
                  </a:lnTo>
                  <a:lnTo>
                    <a:pt x="9716" y="11740"/>
                  </a:lnTo>
                  <a:lnTo>
                    <a:pt x="9812" y="11120"/>
                  </a:lnTo>
                  <a:lnTo>
                    <a:pt x="12919" y="10478"/>
                  </a:lnTo>
                  <a:lnTo>
                    <a:pt x="2239" y="0"/>
                  </a:lnTo>
                  <a:close/>
                </a:path>
              </a:pathLst>
            </a:custGeom>
            <a:solidFill>
              <a:srgbClr val="E6D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8"/>
            <p:cNvSpPr/>
            <p:nvPr/>
          </p:nvSpPr>
          <p:spPr>
            <a:xfrm>
              <a:off x="3659675" y="3119850"/>
              <a:ext cx="293800" cy="328950"/>
            </a:xfrm>
            <a:custGeom>
              <a:avLst/>
              <a:gdLst/>
              <a:ahLst/>
              <a:cxnLst/>
              <a:rect l="l" t="t" r="r" b="b"/>
              <a:pathLst>
                <a:path w="11752" h="13158" extrusionOk="0">
                  <a:moveTo>
                    <a:pt x="2239" y="1"/>
                  </a:moveTo>
                  <a:lnTo>
                    <a:pt x="0" y="2192"/>
                  </a:lnTo>
                  <a:lnTo>
                    <a:pt x="11168" y="13157"/>
                  </a:lnTo>
                  <a:lnTo>
                    <a:pt x="11752" y="9335"/>
                  </a:lnTo>
                  <a:lnTo>
                    <a:pt x="2239" y="1"/>
                  </a:lnTo>
                  <a:close/>
                </a:path>
              </a:pathLst>
            </a:custGeom>
            <a:solidFill>
              <a:srgbClr val="4B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8"/>
            <p:cNvSpPr/>
            <p:nvPr/>
          </p:nvSpPr>
          <p:spPr>
            <a:xfrm>
              <a:off x="3610850" y="3168075"/>
              <a:ext cx="329825" cy="364350"/>
            </a:xfrm>
            <a:custGeom>
              <a:avLst/>
              <a:gdLst/>
              <a:ahLst/>
              <a:cxnLst/>
              <a:rect l="l" t="t" r="r" b="b"/>
              <a:pathLst>
                <a:path w="13193" h="14574" extrusionOk="0">
                  <a:moveTo>
                    <a:pt x="2239" y="1"/>
                  </a:moveTo>
                  <a:lnTo>
                    <a:pt x="1" y="2191"/>
                  </a:lnTo>
                  <a:lnTo>
                    <a:pt x="12609" y="14574"/>
                  </a:lnTo>
                  <a:lnTo>
                    <a:pt x="13193" y="10752"/>
                  </a:lnTo>
                  <a:lnTo>
                    <a:pt x="2239" y="1"/>
                  </a:lnTo>
                  <a:close/>
                </a:path>
              </a:pathLst>
            </a:custGeom>
            <a:solidFill>
              <a:srgbClr val="569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8"/>
            <p:cNvSpPr/>
            <p:nvPr/>
          </p:nvSpPr>
          <p:spPr>
            <a:xfrm>
              <a:off x="3577225" y="3216300"/>
              <a:ext cx="350650" cy="336675"/>
            </a:xfrm>
            <a:custGeom>
              <a:avLst/>
              <a:gdLst/>
              <a:ahLst/>
              <a:cxnLst/>
              <a:rect l="l" t="t" r="r" b="b"/>
              <a:pathLst>
                <a:path w="14026" h="13467" extrusionOk="0">
                  <a:moveTo>
                    <a:pt x="1620" y="0"/>
                  </a:moveTo>
                  <a:lnTo>
                    <a:pt x="0" y="1584"/>
                  </a:lnTo>
                  <a:lnTo>
                    <a:pt x="13752" y="13466"/>
                  </a:lnTo>
                  <a:lnTo>
                    <a:pt x="13847" y="13383"/>
                  </a:lnTo>
                  <a:lnTo>
                    <a:pt x="14026" y="12181"/>
                  </a:lnTo>
                  <a:lnTo>
                    <a:pt x="1620" y="0"/>
                  </a:lnTo>
                  <a:close/>
                </a:path>
              </a:pathLst>
            </a:custGeom>
            <a:solidFill>
              <a:srgbClr val="813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8"/>
            <p:cNvSpPr/>
            <p:nvPr/>
          </p:nvSpPr>
          <p:spPr>
            <a:xfrm>
              <a:off x="3197400" y="2950450"/>
              <a:ext cx="693275" cy="712050"/>
            </a:xfrm>
            <a:custGeom>
              <a:avLst/>
              <a:gdLst/>
              <a:ahLst/>
              <a:cxnLst/>
              <a:rect l="l" t="t" r="r" b="b"/>
              <a:pathLst>
                <a:path w="27731" h="28482" extrusionOk="0">
                  <a:moveTo>
                    <a:pt x="27349" y="1"/>
                  </a:moveTo>
                  <a:cubicBezTo>
                    <a:pt x="27258" y="1"/>
                    <a:pt x="27166" y="36"/>
                    <a:pt x="27100" y="109"/>
                  </a:cubicBezTo>
                  <a:lnTo>
                    <a:pt x="144" y="27898"/>
                  </a:lnTo>
                  <a:cubicBezTo>
                    <a:pt x="1" y="28029"/>
                    <a:pt x="13" y="28256"/>
                    <a:pt x="144" y="28387"/>
                  </a:cubicBezTo>
                  <a:cubicBezTo>
                    <a:pt x="215" y="28446"/>
                    <a:pt x="299" y="28482"/>
                    <a:pt x="382" y="28482"/>
                  </a:cubicBezTo>
                  <a:cubicBezTo>
                    <a:pt x="477" y="28482"/>
                    <a:pt x="572" y="28446"/>
                    <a:pt x="632" y="28375"/>
                  </a:cubicBezTo>
                  <a:lnTo>
                    <a:pt x="27600" y="586"/>
                  </a:lnTo>
                  <a:cubicBezTo>
                    <a:pt x="27731" y="455"/>
                    <a:pt x="27731" y="228"/>
                    <a:pt x="27588" y="97"/>
                  </a:cubicBezTo>
                  <a:cubicBezTo>
                    <a:pt x="27524" y="33"/>
                    <a:pt x="27437" y="1"/>
                    <a:pt x="27349"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8"/>
            <p:cNvSpPr/>
            <p:nvPr/>
          </p:nvSpPr>
          <p:spPr>
            <a:xfrm>
              <a:off x="3063475" y="3408000"/>
              <a:ext cx="284875" cy="211400"/>
            </a:xfrm>
            <a:custGeom>
              <a:avLst/>
              <a:gdLst/>
              <a:ahLst/>
              <a:cxnLst/>
              <a:rect l="l" t="t" r="r" b="b"/>
              <a:pathLst>
                <a:path w="11395" h="8456" extrusionOk="0">
                  <a:moveTo>
                    <a:pt x="1596" y="0"/>
                  </a:moveTo>
                  <a:cubicBezTo>
                    <a:pt x="560" y="643"/>
                    <a:pt x="0" y="1572"/>
                    <a:pt x="441" y="2989"/>
                  </a:cubicBezTo>
                  <a:cubicBezTo>
                    <a:pt x="1619" y="3774"/>
                    <a:pt x="3001" y="4608"/>
                    <a:pt x="4608" y="5441"/>
                  </a:cubicBezTo>
                  <a:lnTo>
                    <a:pt x="5822" y="6001"/>
                  </a:lnTo>
                  <a:cubicBezTo>
                    <a:pt x="5822" y="6001"/>
                    <a:pt x="9001" y="8394"/>
                    <a:pt x="9287" y="8453"/>
                  </a:cubicBezTo>
                  <a:cubicBezTo>
                    <a:pt x="9295" y="8455"/>
                    <a:pt x="9302" y="8456"/>
                    <a:pt x="9308" y="8456"/>
                  </a:cubicBezTo>
                  <a:cubicBezTo>
                    <a:pt x="9529" y="8456"/>
                    <a:pt x="8525" y="7430"/>
                    <a:pt x="8525" y="7430"/>
                  </a:cubicBezTo>
                  <a:lnTo>
                    <a:pt x="8525" y="7430"/>
                  </a:lnTo>
                  <a:cubicBezTo>
                    <a:pt x="8525" y="7430"/>
                    <a:pt x="9728" y="8263"/>
                    <a:pt x="10180" y="8334"/>
                  </a:cubicBezTo>
                  <a:cubicBezTo>
                    <a:pt x="10188" y="8336"/>
                    <a:pt x="10195" y="8336"/>
                    <a:pt x="10201" y="8336"/>
                  </a:cubicBezTo>
                  <a:cubicBezTo>
                    <a:pt x="10491" y="8336"/>
                    <a:pt x="9156" y="7013"/>
                    <a:pt x="9156" y="7013"/>
                  </a:cubicBezTo>
                  <a:lnTo>
                    <a:pt x="9156" y="7013"/>
                  </a:lnTo>
                  <a:cubicBezTo>
                    <a:pt x="10833" y="7867"/>
                    <a:pt x="10981" y="8009"/>
                    <a:pt x="11059" y="8009"/>
                  </a:cubicBezTo>
                  <a:cubicBezTo>
                    <a:pt x="11072" y="8009"/>
                    <a:pt x="11082" y="8006"/>
                    <a:pt x="11097" y="8001"/>
                  </a:cubicBezTo>
                  <a:cubicBezTo>
                    <a:pt x="11394" y="7930"/>
                    <a:pt x="9383" y="6454"/>
                    <a:pt x="9382" y="6453"/>
                  </a:cubicBezTo>
                  <a:lnTo>
                    <a:pt x="9382" y="6453"/>
                  </a:lnTo>
                  <a:cubicBezTo>
                    <a:pt x="9383" y="6453"/>
                    <a:pt x="10550" y="7130"/>
                    <a:pt x="10952" y="7130"/>
                  </a:cubicBezTo>
                  <a:cubicBezTo>
                    <a:pt x="10993" y="7130"/>
                    <a:pt x="11026" y="7123"/>
                    <a:pt x="11049" y="7108"/>
                  </a:cubicBezTo>
                  <a:cubicBezTo>
                    <a:pt x="11299" y="6941"/>
                    <a:pt x="8775" y="5096"/>
                    <a:pt x="8775" y="5096"/>
                  </a:cubicBezTo>
                  <a:cubicBezTo>
                    <a:pt x="8775" y="5096"/>
                    <a:pt x="9501" y="5048"/>
                    <a:pt x="9906" y="4513"/>
                  </a:cubicBezTo>
                  <a:cubicBezTo>
                    <a:pt x="10013" y="4382"/>
                    <a:pt x="9954" y="4167"/>
                    <a:pt x="9870" y="4072"/>
                  </a:cubicBezTo>
                  <a:cubicBezTo>
                    <a:pt x="9666" y="4206"/>
                    <a:pt x="9357" y="4254"/>
                    <a:pt x="9020" y="4254"/>
                  </a:cubicBezTo>
                  <a:cubicBezTo>
                    <a:pt x="8159" y="4254"/>
                    <a:pt x="7108" y="3941"/>
                    <a:pt x="7108" y="3941"/>
                  </a:cubicBezTo>
                  <a:cubicBezTo>
                    <a:pt x="7108" y="3941"/>
                    <a:pt x="4096" y="1834"/>
                    <a:pt x="1596"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8"/>
            <p:cNvSpPr/>
            <p:nvPr/>
          </p:nvSpPr>
          <p:spPr>
            <a:xfrm>
              <a:off x="2801825" y="3082950"/>
              <a:ext cx="374475" cy="448600"/>
            </a:xfrm>
            <a:custGeom>
              <a:avLst/>
              <a:gdLst/>
              <a:ahLst/>
              <a:cxnLst/>
              <a:rect l="l" t="t" r="r" b="b"/>
              <a:pathLst>
                <a:path w="14979" h="17944" extrusionOk="0">
                  <a:moveTo>
                    <a:pt x="6406" y="0"/>
                  </a:moveTo>
                  <a:cubicBezTo>
                    <a:pt x="4346" y="1167"/>
                    <a:pt x="2275" y="2286"/>
                    <a:pt x="370" y="3727"/>
                  </a:cubicBezTo>
                  <a:cubicBezTo>
                    <a:pt x="239" y="3822"/>
                    <a:pt x="120" y="3918"/>
                    <a:pt x="1" y="4013"/>
                  </a:cubicBezTo>
                  <a:cubicBezTo>
                    <a:pt x="1453" y="7454"/>
                    <a:pt x="3299" y="11264"/>
                    <a:pt x="3739" y="12097"/>
                  </a:cubicBezTo>
                  <a:cubicBezTo>
                    <a:pt x="5835" y="16133"/>
                    <a:pt x="9418" y="16645"/>
                    <a:pt x="13193" y="17943"/>
                  </a:cubicBezTo>
                  <a:cubicBezTo>
                    <a:pt x="13788" y="16895"/>
                    <a:pt x="14383" y="15848"/>
                    <a:pt x="14979" y="14800"/>
                  </a:cubicBezTo>
                  <a:cubicBezTo>
                    <a:pt x="12550" y="13074"/>
                    <a:pt x="10133" y="10609"/>
                    <a:pt x="8764" y="7192"/>
                  </a:cubicBezTo>
                  <a:cubicBezTo>
                    <a:pt x="7918" y="5096"/>
                    <a:pt x="7109" y="2477"/>
                    <a:pt x="6406"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8"/>
            <p:cNvSpPr/>
            <p:nvPr/>
          </p:nvSpPr>
          <p:spPr>
            <a:xfrm>
              <a:off x="2766400" y="3159450"/>
              <a:ext cx="370600" cy="376550"/>
            </a:xfrm>
            <a:custGeom>
              <a:avLst/>
              <a:gdLst/>
              <a:ahLst/>
              <a:cxnLst/>
              <a:rect l="l" t="t" r="r" b="b"/>
              <a:pathLst>
                <a:path w="14824" h="15062" extrusionOk="0">
                  <a:moveTo>
                    <a:pt x="191" y="0"/>
                  </a:moveTo>
                  <a:cubicBezTo>
                    <a:pt x="96" y="0"/>
                    <a:pt x="1" y="84"/>
                    <a:pt x="1" y="179"/>
                  </a:cubicBezTo>
                  <a:cubicBezTo>
                    <a:pt x="1" y="298"/>
                    <a:pt x="25" y="3036"/>
                    <a:pt x="1834" y="6263"/>
                  </a:cubicBezTo>
                  <a:cubicBezTo>
                    <a:pt x="2894" y="8156"/>
                    <a:pt x="4346" y="9823"/>
                    <a:pt x="6168" y="11204"/>
                  </a:cubicBezTo>
                  <a:cubicBezTo>
                    <a:pt x="8430" y="12931"/>
                    <a:pt x="11252" y="14228"/>
                    <a:pt x="14562" y="15062"/>
                  </a:cubicBezTo>
                  <a:lnTo>
                    <a:pt x="14610" y="15062"/>
                  </a:lnTo>
                  <a:cubicBezTo>
                    <a:pt x="14693" y="15062"/>
                    <a:pt x="14776" y="15014"/>
                    <a:pt x="14800" y="14919"/>
                  </a:cubicBezTo>
                  <a:cubicBezTo>
                    <a:pt x="14824" y="14824"/>
                    <a:pt x="14764" y="14716"/>
                    <a:pt x="14657" y="14693"/>
                  </a:cubicBezTo>
                  <a:cubicBezTo>
                    <a:pt x="11395" y="13871"/>
                    <a:pt x="8621" y="12609"/>
                    <a:pt x="6406" y="10906"/>
                  </a:cubicBezTo>
                  <a:cubicBezTo>
                    <a:pt x="4632" y="9561"/>
                    <a:pt x="3203" y="7942"/>
                    <a:pt x="2168" y="6096"/>
                  </a:cubicBezTo>
                  <a:cubicBezTo>
                    <a:pt x="406" y="2953"/>
                    <a:pt x="382" y="215"/>
                    <a:pt x="382" y="179"/>
                  </a:cubicBezTo>
                  <a:cubicBezTo>
                    <a:pt x="382" y="84"/>
                    <a:pt x="298" y="0"/>
                    <a:pt x="191" y="0"/>
                  </a:cubicBez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Human Rights Lesson">
  <a:themeElements>
    <a:clrScheme name="Simple Light">
      <a:dk1>
        <a:srgbClr val="252D48"/>
      </a:dk1>
      <a:lt1>
        <a:srgbClr val="F27775"/>
      </a:lt1>
      <a:dk2>
        <a:srgbClr val="F99900"/>
      </a:dk2>
      <a:lt2>
        <a:srgbClr val="006D8C"/>
      </a:lt2>
      <a:accent1>
        <a:srgbClr val="FFE2E7"/>
      </a:accent1>
      <a:accent2>
        <a:srgbClr val="FC461A"/>
      </a:accent2>
      <a:accent3>
        <a:srgbClr val="FFF0DB"/>
      </a:accent3>
      <a:accent4>
        <a:srgbClr val="00485E"/>
      </a:accent4>
      <a:accent5>
        <a:srgbClr val="613932"/>
      </a:accent5>
      <a:accent6>
        <a:srgbClr val="DC663B"/>
      </a:accent6>
      <a:hlink>
        <a:srgbClr val="ED7C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794</Words>
  <Application>Microsoft Office PowerPoint</Application>
  <PresentationFormat>On-screen Show (16:9)</PresentationFormat>
  <Paragraphs>26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Human Rights Lesson</vt:lpstr>
      <vt:lpstr>Timbo Construction</vt:lpstr>
      <vt:lpstr>About Timbo Construction</vt:lpstr>
      <vt:lpstr>Position on diversity </vt:lpstr>
      <vt:lpstr>Current Diversity and Inclusion Policies</vt:lpstr>
      <vt:lpstr>Recent Events</vt:lpstr>
      <vt:lpstr>PowerPoint Presentation</vt:lpstr>
      <vt:lpstr>The case of Accenture</vt:lpstr>
      <vt:lpstr>Current Employee statistics</vt:lpstr>
      <vt:lpstr>LGBTQ Representation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Timbo Construction</dc:title>
  <dc:creator>Wairimu</dc:creator>
  <cp:lastModifiedBy>USER</cp:lastModifiedBy>
  <cp:revision>12</cp:revision>
  <dcterms:modified xsi:type="dcterms:W3CDTF">2021-03-27T02:35:33Z</dcterms:modified>
</cp:coreProperties>
</file>